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6" r:id="rId3"/>
    <p:sldId id="256" r:id="rId4"/>
    <p:sldId id="307" r:id="rId5"/>
    <p:sldId id="308" r:id="rId6"/>
    <p:sldId id="272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3E7D"/>
    <a:srgbClr val="4C2E5C"/>
    <a:srgbClr val="8D54A8"/>
    <a:srgbClr val="066DCA"/>
    <a:srgbClr val="5F3973"/>
    <a:srgbClr val="B89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291" autoAdjust="0"/>
  </p:normalViewPr>
  <p:slideViewPr>
    <p:cSldViewPr snapToGrid="0">
      <p:cViewPr varScale="1">
        <p:scale>
          <a:sx n="78" d="100"/>
          <a:sy n="78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4763-47FB-473A-A9C4-ADBCCA3F29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1CCA3-3167-41A4-856D-8513F54D4687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86006" y="1993693"/>
            <a:ext cx="5006715" cy="3687580"/>
          </a:xfrm>
          <a:custGeom>
            <a:avLst/>
            <a:gdLst>
              <a:gd name="connsiteX0" fmla="*/ 614609 w 5006715"/>
              <a:gd name="connsiteY0" fmla="*/ 0 h 3687580"/>
              <a:gd name="connsiteX1" fmla="*/ 5006715 w 5006715"/>
              <a:gd name="connsiteY1" fmla="*/ 0 h 3687580"/>
              <a:gd name="connsiteX2" fmla="*/ 5006715 w 5006715"/>
              <a:gd name="connsiteY2" fmla="*/ 3072971 h 3687580"/>
              <a:gd name="connsiteX3" fmla="*/ 4392106 w 5006715"/>
              <a:gd name="connsiteY3" fmla="*/ 3687580 h 3687580"/>
              <a:gd name="connsiteX4" fmla="*/ 0 w 5006715"/>
              <a:gd name="connsiteY4" fmla="*/ 3687580 h 3687580"/>
              <a:gd name="connsiteX5" fmla="*/ 0 w 5006715"/>
              <a:gd name="connsiteY5" fmla="*/ 614609 h 3687580"/>
              <a:gd name="connsiteX6" fmla="*/ 614609 w 5006715"/>
              <a:gd name="connsiteY6" fmla="*/ 0 h 36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06715" h="3687580">
                <a:moveTo>
                  <a:pt x="614609" y="0"/>
                </a:moveTo>
                <a:lnTo>
                  <a:pt x="5006715" y="0"/>
                </a:lnTo>
                <a:lnTo>
                  <a:pt x="5006715" y="3072971"/>
                </a:lnTo>
                <a:cubicBezTo>
                  <a:pt x="5006715" y="3412410"/>
                  <a:pt x="4731545" y="3687580"/>
                  <a:pt x="4392106" y="3687580"/>
                </a:cubicBezTo>
                <a:lnTo>
                  <a:pt x="0" y="3687580"/>
                </a:lnTo>
                <a:lnTo>
                  <a:pt x="0" y="614609"/>
                </a:lnTo>
                <a:cubicBezTo>
                  <a:pt x="0" y="275170"/>
                  <a:pt x="275170" y="0"/>
                  <a:pt x="6146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28346" y="477671"/>
            <a:ext cx="5463654" cy="5827595"/>
          </a:xfrm>
          <a:custGeom>
            <a:avLst/>
            <a:gdLst>
              <a:gd name="connsiteX0" fmla="*/ 910627 w 5463654"/>
              <a:gd name="connsiteY0" fmla="*/ 0 h 5827595"/>
              <a:gd name="connsiteX1" fmla="*/ 5463654 w 5463654"/>
              <a:gd name="connsiteY1" fmla="*/ 0 h 5827595"/>
              <a:gd name="connsiteX2" fmla="*/ 5463654 w 5463654"/>
              <a:gd name="connsiteY2" fmla="*/ 5827595 h 5827595"/>
              <a:gd name="connsiteX3" fmla="*/ 910627 w 5463654"/>
              <a:gd name="connsiteY3" fmla="*/ 5827595 h 5827595"/>
              <a:gd name="connsiteX4" fmla="*/ 0 w 5463654"/>
              <a:gd name="connsiteY4" fmla="*/ 4916968 h 5827595"/>
              <a:gd name="connsiteX5" fmla="*/ 0 w 5463654"/>
              <a:gd name="connsiteY5" fmla="*/ 910627 h 5827595"/>
              <a:gd name="connsiteX6" fmla="*/ 910627 w 5463654"/>
              <a:gd name="connsiteY6" fmla="*/ 0 h 582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3654" h="5827595">
                <a:moveTo>
                  <a:pt x="910627" y="0"/>
                </a:moveTo>
                <a:lnTo>
                  <a:pt x="5463654" y="0"/>
                </a:lnTo>
                <a:lnTo>
                  <a:pt x="5463654" y="5827595"/>
                </a:lnTo>
                <a:lnTo>
                  <a:pt x="910627" y="5827595"/>
                </a:lnTo>
                <a:cubicBezTo>
                  <a:pt x="407702" y="5827595"/>
                  <a:pt x="0" y="5419893"/>
                  <a:pt x="0" y="4916968"/>
                </a:cubicBezTo>
                <a:lnTo>
                  <a:pt x="0" y="910627"/>
                </a:lnTo>
                <a:cubicBezTo>
                  <a:pt x="0" y="407702"/>
                  <a:pt x="407702" y="0"/>
                  <a:pt x="910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13233" y="1962132"/>
            <a:ext cx="3117955" cy="3687580"/>
          </a:xfrm>
          <a:custGeom>
            <a:avLst/>
            <a:gdLst>
              <a:gd name="connsiteX0" fmla="*/ 253490 w 3117955"/>
              <a:gd name="connsiteY0" fmla="*/ 0 h 3687580"/>
              <a:gd name="connsiteX1" fmla="*/ 3117955 w 3117955"/>
              <a:gd name="connsiteY1" fmla="*/ 0 h 3687580"/>
              <a:gd name="connsiteX2" fmla="*/ 3117955 w 3117955"/>
              <a:gd name="connsiteY2" fmla="*/ 3434090 h 3687580"/>
              <a:gd name="connsiteX3" fmla="*/ 2864465 w 3117955"/>
              <a:gd name="connsiteY3" fmla="*/ 3687580 h 3687580"/>
              <a:gd name="connsiteX4" fmla="*/ 0 w 3117955"/>
              <a:gd name="connsiteY4" fmla="*/ 3687580 h 3687580"/>
              <a:gd name="connsiteX5" fmla="*/ 0 w 3117955"/>
              <a:gd name="connsiteY5" fmla="*/ 253490 h 3687580"/>
              <a:gd name="connsiteX6" fmla="*/ 253490 w 3117955"/>
              <a:gd name="connsiteY6" fmla="*/ 0 h 36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7955" h="3687580">
                <a:moveTo>
                  <a:pt x="253490" y="0"/>
                </a:moveTo>
                <a:lnTo>
                  <a:pt x="3117955" y="0"/>
                </a:lnTo>
                <a:lnTo>
                  <a:pt x="3117955" y="3434090"/>
                </a:lnTo>
                <a:cubicBezTo>
                  <a:pt x="3117955" y="3574089"/>
                  <a:pt x="3004464" y="3687580"/>
                  <a:pt x="2864465" y="3687580"/>
                </a:cubicBezTo>
                <a:lnTo>
                  <a:pt x="0" y="3687580"/>
                </a:lnTo>
                <a:lnTo>
                  <a:pt x="0" y="253490"/>
                </a:lnTo>
                <a:cubicBezTo>
                  <a:pt x="0" y="113491"/>
                  <a:pt x="113491" y="0"/>
                  <a:pt x="253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068597" y="1962132"/>
            <a:ext cx="3117955" cy="3687580"/>
          </a:xfrm>
          <a:custGeom>
            <a:avLst/>
            <a:gdLst>
              <a:gd name="connsiteX0" fmla="*/ 253490 w 3117955"/>
              <a:gd name="connsiteY0" fmla="*/ 0 h 3687580"/>
              <a:gd name="connsiteX1" fmla="*/ 3117955 w 3117955"/>
              <a:gd name="connsiteY1" fmla="*/ 0 h 3687580"/>
              <a:gd name="connsiteX2" fmla="*/ 3117955 w 3117955"/>
              <a:gd name="connsiteY2" fmla="*/ 3434090 h 3687580"/>
              <a:gd name="connsiteX3" fmla="*/ 2864465 w 3117955"/>
              <a:gd name="connsiteY3" fmla="*/ 3687580 h 3687580"/>
              <a:gd name="connsiteX4" fmla="*/ 0 w 3117955"/>
              <a:gd name="connsiteY4" fmla="*/ 3687580 h 3687580"/>
              <a:gd name="connsiteX5" fmla="*/ 0 w 3117955"/>
              <a:gd name="connsiteY5" fmla="*/ 253490 h 3687580"/>
              <a:gd name="connsiteX6" fmla="*/ 253490 w 3117955"/>
              <a:gd name="connsiteY6" fmla="*/ 0 h 36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7955" h="3687580">
                <a:moveTo>
                  <a:pt x="253490" y="0"/>
                </a:moveTo>
                <a:lnTo>
                  <a:pt x="3117955" y="0"/>
                </a:lnTo>
                <a:lnTo>
                  <a:pt x="3117955" y="3434090"/>
                </a:lnTo>
                <a:cubicBezTo>
                  <a:pt x="3117955" y="3574089"/>
                  <a:pt x="3004464" y="3687580"/>
                  <a:pt x="2864465" y="3687580"/>
                </a:cubicBezTo>
                <a:lnTo>
                  <a:pt x="0" y="3687580"/>
                </a:lnTo>
                <a:lnTo>
                  <a:pt x="0" y="253490"/>
                </a:lnTo>
                <a:cubicBezTo>
                  <a:pt x="0" y="113491"/>
                  <a:pt x="113491" y="0"/>
                  <a:pt x="253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90012" y="1993692"/>
            <a:ext cx="4701988" cy="4864307"/>
          </a:xfrm>
          <a:custGeom>
            <a:avLst/>
            <a:gdLst>
              <a:gd name="connsiteX0" fmla="*/ 687769 w 4701988"/>
              <a:gd name="connsiteY0" fmla="*/ 0 h 4864307"/>
              <a:gd name="connsiteX1" fmla="*/ 4701988 w 4701988"/>
              <a:gd name="connsiteY1" fmla="*/ 0 h 4864307"/>
              <a:gd name="connsiteX2" fmla="*/ 4701988 w 4701988"/>
              <a:gd name="connsiteY2" fmla="*/ 4864307 h 4864307"/>
              <a:gd name="connsiteX3" fmla="*/ 0 w 4701988"/>
              <a:gd name="connsiteY3" fmla="*/ 4864307 h 4864307"/>
              <a:gd name="connsiteX4" fmla="*/ 0 w 4701988"/>
              <a:gd name="connsiteY4" fmla="*/ 810734 h 4864307"/>
              <a:gd name="connsiteX5" fmla="*/ 687769 w 4701988"/>
              <a:gd name="connsiteY5" fmla="*/ 0 h 486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988" h="4864307">
                <a:moveTo>
                  <a:pt x="687769" y="0"/>
                </a:moveTo>
                <a:lnTo>
                  <a:pt x="4701988" y="0"/>
                </a:lnTo>
                <a:lnTo>
                  <a:pt x="4701988" y="4864307"/>
                </a:lnTo>
                <a:lnTo>
                  <a:pt x="0" y="4864307"/>
                </a:lnTo>
                <a:lnTo>
                  <a:pt x="0" y="810734"/>
                </a:lnTo>
                <a:cubicBezTo>
                  <a:pt x="0" y="362978"/>
                  <a:pt x="307925" y="0"/>
                  <a:pt x="6877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714243"/>
            <a:ext cx="6747167" cy="3952269"/>
          </a:xfrm>
          <a:custGeom>
            <a:avLst/>
            <a:gdLst>
              <a:gd name="connsiteX0" fmla="*/ 0 w 6747167"/>
              <a:gd name="connsiteY0" fmla="*/ 0 h 3952269"/>
              <a:gd name="connsiteX1" fmla="*/ 6088442 w 6747167"/>
              <a:gd name="connsiteY1" fmla="*/ 0 h 3952269"/>
              <a:gd name="connsiteX2" fmla="*/ 6747167 w 6747167"/>
              <a:gd name="connsiteY2" fmla="*/ 658725 h 3952269"/>
              <a:gd name="connsiteX3" fmla="*/ 6747167 w 6747167"/>
              <a:gd name="connsiteY3" fmla="*/ 3293544 h 3952269"/>
              <a:gd name="connsiteX4" fmla="*/ 6088442 w 6747167"/>
              <a:gd name="connsiteY4" fmla="*/ 3952269 h 3952269"/>
              <a:gd name="connsiteX5" fmla="*/ 0 w 6747167"/>
              <a:gd name="connsiteY5" fmla="*/ 3952269 h 395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167" h="3952269">
                <a:moveTo>
                  <a:pt x="0" y="0"/>
                </a:moveTo>
                <a:lnTo>
                  <a:pt x="6088442" y="0"/>
                </a:lnTo>
                <a:cubicBezTo>
                  <a:pt x="6452246" y="0"/>
                  <a:pt x="6747167" y="294921"/>
                  <a:pt x="6747167" y="658725"/>
                </a:cubicBezTo>
                <a:lnTo>
                  <a:pt x="6747167" y="3293544"/>
                </a:lnTo>
                <a:cubicBezTo>
                  <a:pt x="6747167" y="3657348"/>
                  <a:pt x="6452246" y="3952269"/>
                  <a:pt x="6088442" y="3952269"/>
                </a:cubicBezTo>
                <a:lnTo>
                  <a:pt x="0" y="3952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 userDrawn="1"/>
        </p:nvSpPr>
        <p:spPr>
          <a:xfrm>
            <a:off x="884841" y="1695331"/>
            <a:ext cx="5211159" cy="4461163"/>
          </a:xfrm>
          <a:prstGeom prst="roundRect">
            <a:avLst>
              <a:gd name="adj" fmla="val 111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7383" y="1774067"/>
            <a:ext cx="4946073" cy="4303689"/>
          </a:xfrm>
          <a:custGeom>
            <a:avLst/>
            <a:gdLst>
              <a:gd name="connsiteX0" fmla="*/ 452583 w 4946073"/>
              <a:gd name="connsiteY0" fmla="*/ 0 h 4128655"/>
              <a:gd name="connsiteX1" fmla="*/ 4493490 w 4946073"/>
              <a:gd name="connsiteY1" fmla="*/ 0 h 4128655"/>
              <a:gd name="connsiteX2" fmla="*/ 4946073 w 4946073"/>
              <a:gd name="connsiteY2" fmla="*/ 452583 h 4128655"/>
              <a:gd name="connsiteX3" fmla="*/ 4946073 w 4946073"/>
              <a:gd name="connsiteY3" fmla="*/ 3676072 h 4128655"/>
              <a:gd name="connsiteX4" fmla="*/ 4493490 w 4946073"/>
              <a:gd name="connsiteY4" fmla="*/ 4128655 h 4128655"/>
              <a:gd name="connsiteX5" fmla="*/ 452583 w 4946073"/>
              <a:gd name="connsiteY5" fmla="*/ 4128655 h 4128655"/>
              <a:gd name="connsiteX6" fmla="*/ 0 w 4946073"/>
              <a:gd name="connsiteY6" fmla="*/ 3676072 h 4128655"/>
              <a:gd name="connsiteX7" fmla="*/ 0 w 4946073"/>
              <a:gd name="connsiteY7" fmla="*/ 452583 h 4128655"/>
              <a:gd name="connsiteX8" fmla="*/ 452583 w 4946073"/>
              <a:gd name="connsiteY8" fmla="*/ 0 h 412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6073" h="4128655">
                <a:moveTo>
                  <a:pt x="452583" y="0"/>
                </a:moveTo>
                <a:lnTo>
                  <a:pt x="4493490" y="0"/>
                </a:lnTo>
                <a:cubicBezTo>
                  <a:pt x="4743445" y="0"/>
                  <a:pt x="4946073" y="202628"/>
                  <a:pt x="4946073" y="452583"/>
                </a:cubicBezTo>
                <a:lnTo>
                  <a:pt x="4946073" y="3676072"/>
                </a:lnTo>
                <a:cubicBezTo>
                  <a:pt x="4946073" y="3926027"/>
                  <a:pt x="4743445" y="4128655"/>
                  <a:pt x="4493490" y="4128655"/>
                </a:cubicBezTo>
                <a:lnTo>
                  <a:pt x="452583" y="4128655"/>
                </a:lnTo>
                <a:cubicBezTo>
                  <a:pt x="202628" y="4128655"/>
                  <a:pt x="0" y="3926027"/>
                  <a:pt x="0" y="3676072"/>
                </a:cubicBezTo>
                <a:lnTo>
                  <a:pt x="0" y="452583"/>
                </a:lnTo>
                <a:cubicBezTo>
                  <a:pt x="0" y="202628"/>
                  <a:pt x="202628" y="0"/>
                  <a:pt x="452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82222" y="2521097"/>
            <a:ext cx="3034146" cy="3338947"/>
          </a:xfrm>
          <a:custGeom>
            <a:avLst/>
            <a:gdLst>
              <a:gd name="connsiteX0" fmla="*/ 332603 w 3034146"/>
              <a:gd name="connsiteY0" fmla="*/ 0 h 3338947"/>
              <a:gd name="connsiteX1" fmla="*/ 2701543 w 3034146"/>
              <a:gd name="connsiteY1" fmla="*/ 0 h 3338947"/>
              <a:gd name="connsiteX2" fmla="*/ 3034146 w 3034146"/>
              <a:gd name="connsiteY2" fmla="*/ 332603 h 3338947"/>
              <a:gd name="connsiteX3" fmla="*/ 3034146 w 3034146"/>
              <a:gd name="connsiteY3" fmla="*/ 3006344 h 3338947"/>
              <a:gd name="connsiteX4" fmla="*/ 2701543 w 3034146"/>
              <a:gd name="connsiteY4" fmla="*/ 3338947 h 3338947"/>
              <a:gd name="connsiteX5" fmla="*/ 332603 w 3034146"/>
              <a:gd name="connsiteY5" fmla="*/ 3338947 h 3338947"/>
              <a:gd name="connsiteX6" fmla="*/ 0 w 3034146"/>
              <a:gd name="connsiteY6" fmla="*/ 3006344 h 3338947"/>
              <a:gd name="connsiteX7" fmla="*/ 0 w 3034146"/>
              <a:gd name="connsiteY7" fmla="*/ 332603 h 3338947"/>
              <a:gd name="connsiteX8" fmla="*/ 332603 w 3034146"/>
              <a:gd name="connsiteY8" fmla="*/ 0 h 333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4146" h="3338947">
                <a:moveTo>
                  <a:pt x="332603" y="0"/>
                </a:moveTo>
                <a:lnTo>
                  <a:pt x="2701543" y="0"/>
                </a:lnTo>
                <a:cubicBezTo>
                  <a:pt x="2885235" y="0"/>
                  <a:pt x="3034146" y="148911"/>
                  <a:pt x="3034146" y="332603"/>
                </a:cubicBezTo>
                <a:lnTo>
                  <a:pt x="3034146" y="3006344"/>
                </a:lnTo>
                <a:cubicBezTo>
                  <a:pt x="3034146" y="3190036"/>
                  <a:pt x="2885235" y="3338947"/>
                  <a:pt x="2701543" y="3338947"/>
                </a:cubicBezTo>
                <a:lnTo>
                  <a:pt x="332603" y="3338947"/>
                </a:lnTo>
                <a:cubicBezTo>
                  <a:pt x="148911" y="3338947"/>
                  <a:pt x="0" y="3190036"/>
                  <a:pt x="0" y="3006344"/>
                </a:cubicBezTo>
                <a:lnTo>
                  <a:pt x="0" y="332603"/>
                </a:lnTo>
                <a:cubicBezTo>
                  <a:pt x="0" y="148911"/>
                  <a:pt x="148911" y="0"/>
                  <a:pt x="3326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4763-47FB-473A-A9C4-ADBCCA3F29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1CCA3-3167-41A4-856D-8513F54D4687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437818" y="1664072"/>
            <a:ext cx="3351281" cy="4654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641700" y="1842452"/>
            <a:ext cx="2943516" cy="4299044"/>
          </a:xfrm>
          <a:custGeom>
            <a:avLst/>
            <a:gdLst>
              <a:gd name="connsiteX0" fmla="*/ 0 w 2943516"/>
              <a:gd name="connsiteY0" fmla="*/ 0 h 2673537"/>
              <a:gd name="connsiteX1" fmla="*/ 2943516 w 2943516"/>
              <a:gd name="connsiteY1" fmla="*/ 0 h 2673537"/>
              <a:gd name="connsiteX2" fmla="*/ 2943516 w 2943516"/>
              <a:gd name="connsiteY2" fmla="*/ 2673537 h 2673537"/>
              <a:gd name="connsiteX3" fmla="*/ 0 w 2943516"/>
              <a:gd name="connsiteY3" fmla="*/ 2673537 h 267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516" h="2673537">
                <a:moveTo>
                  <a:pt x="0" y="0"/>
                </a:moveTo>
                <a:lnTo>
                  <a:pt x="2943516" y="0"/>
                </a:lnTo>
                <a:lnTo>
                  <a:pt x="2943516" y="2673537"/>
                </a:lnTo>
                <a:lnTo>
                  <a:pt x="0" y="26735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6837529" y="0"/>
            <a:ext cx="5354472" cy="6858000"/>
          </a:xfrm>
          <a:custGeom>
            <a:avLst/>
            <a:gdLst>
              <a:gd name="connsiteX0" fmla="*/ 2353000 w 4617242"/>
              <a:gd name="connsiteY0" fmla="*/ 2778854 h 5305377"/>
              <a:gd name="connsiteX1" fmla="*/ 4617242 w 4617242"/>
              <a:gd name="connsiteY1" fmla="*/ 2778854 h 5305377"/>
              <a:gd name="connsiteX2" fmla="*/ 4617242 w 4617242"/>
              <a:gd name="connsiteY2" fmla="*/ 5305377 h 5305377"/>
              <a:gd name="connsiteX3" fmla="*/ 2353000 w 4617242"/>
              <a:gd name="connsiteY3" fmla="*/ 5305377 h 5305377"/>
              <a:gd name="connsiteX4" fmla="*/ 0 w 4617242"/>
              <a:gd name="connsiteY4" fmla="*/ 1240811 h 5305377"/>
              <a:gd name="connsiteX5" fmla="*/ 2264242 w 4617242"/>
              <a:gd name="connsiteY5" fmla="*/ 1240811 h 5305377"/>
              <a:gd name="connsiteX6" fmla="*/ 2264242 w 4617242"/>
              <a:gd name="connsiteY6" fmla="*/ 5305377 h 5305377"/>
              <a:gd name="connsiteX7" fmla="*/ 0 w 4617242"/>
              <a:gd name="connsiteY7" fmla="*/ 5305377 h 5305377"/>
              <a:gd name="connsiteX8" fmla="*/ 2353000 w 4617242"/>
              <a:gd name="connsiteY8" fmla="*/ 0 h 5305377"/>
              <a:gd name="connsiteX9" fmla="*/ 4617242 w 4617242"/>
              <a:gd name="connsiteY9" fmla="*/ 0 h 5305377"/>
              <a:gd name="connsiteX10" fmla="*/ 4617242 w 4617242"/>
              <a:gd name="connsiteY10" fmla="*/ 2672693 h 5305377"/>
              <a:gd name="connsiteX11" fmla="*/ 2353000 w 4617242"/>
              <a:gd name="connsiteY11" fmla="*/ 2672693 h 530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7242" h="5305377">
                <a:moveTo>
                  <a:pt x="2353000" y="2778854"/>
                </a:moveTo>
                <a:lnTo>
                  <a:pt x="4617242" y="2778854"/>
                </a:lnTo>
                <a:lnTo>
                  <a:pt x="4617242" y="5305377"/>
                </a:lnTo>
                <a:lnTo>
                  <a:pt x="2353000" y="5305377"/>
                </a:lnTo>
                <a:close/>
                <a:moveTo>
                  <a:pt x="0" y="1240811"/>
                </a:moveTo>
                <a:lnTo>
                  <a:pt x="2264242" y="1240811"/>
                </a:lnTo>
                <a:lnTo>
                  <a:pt x="2264242" y="5305377"/>
                </a:lnTo>
                <a:lnTo>
                  <a:pt x="0" y="5305377"/>
                </a:lnTo>
                <a:close/>
                <a:moveTo>
                  <a:pt x="2353000" y="0"/>
                </a:moveTo>
                <a:lnTo>
                  <a:pt x="4617242" y="0"/>
                </a:lnTo>
                <a:lnTo>
                  <a:pt x="4617242" y="2672693"/>
                </a:lnTo>
                <a:lnTo>
                  <a:pt x="2353000" y="26726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940273"/>
            <a:ext cx="12192000" cy="4501873"/>
          </a:xfrm>
          <a:custGeom>
            <a:avLst/>
            <a:gdLst>
              <a:gd name="connsiteX0" fmla="*/ 0 w 12192000"/>
              <a:gd name="connsiteY0" fmla="*/ 0 h 4501873"/>
              <a:gd name="connsiteX1" fmla="*/ 12192000 w 12192000"/>
              <a:gd name="connsiteY1" fmla="*/ 0 h 4501873"/>
              <a:gd name="connsiteX2" fmla="*/ 12192000 w 12192000"/>
              <a:gd name="connsiteY2" fmla="*/ 4501873 h 4501873"/>
              <a:gd name="connsiteX3" fmla="*/ 0 w 12192000"/>
              <a:gd name="connsiteY3" fmla="*/ 4501873 h 45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01873">
                <a:moveTo>
                  <a:pt x="0" y="0"/>
                </a:moveTo>
                <a:lnTo>
                  <a:pt x="12192000" y="0"/>
                </a:lnTo>
                <a:lnTo>
                  <a:pt x="12192000" y="4501873"/>
                </a:lnTo>
                <a:lnTo>
                  <a:pt x="0" y="45018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009529" cy="6858000"/>
          </a:xfrm>
          <a:custGeom>
            <a:avLst/>
            <a:gdLst>
              <a:gd name="connsiteX0" fmla="*/ 0 w 9009529"/>
              <a:gd name="connsiteY0" fmla="*/ 0 h 6858000"/>
              <a:gd name="connsiteX1" fmla="*/ 9009529 w 9009529"/>
              <a:gd name="connsiteY1" fmla="*/ 0 h 6858000"/>
              <a:gd name="connsiteX2" fmla="*/ 9009529 w 9009529"/>
              <a:gd name="connsiteY2" fmla="*/ 6858000 h 6858000"/>
              <a:gd name="connsiteX3" fmla="*/ 0 w 90095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9529" h="6858000">
                <a:moveTo>
                  <a:pt x="0" y="0"/>
                </a:moveTo>
                <a:lnTo>
                  <a:pt x="9009529" y="0"/>
                </a:lnTo>
                <a:lnTo>
                  <a:pt x="90095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0045" y="3361765"/>
            <a:ext cx="10391956" cy="3496235"/>
          </a:xfrm>
          <a:custGeom>
            <a:avLst/>
            <a:gdLst>
              <a:gd name="connsiteX0" fmla="*/ 744752 w 10391956"/>
              <a:gd name="connsiteY0" fmla="*/ 0 h 3496235"/>
              <a:gd name="connsiteX1" fmla="*/ 10391956 w 10391956"/>
              <a:gd name="connsiteY1" fmla="*/ 0 h 3496235"/>
              <a:gd name="connsiteX2" fmla="*/ 10391956 w 10391956"/>
              <a:gd name="connsiteY2" fmla="*/ 3496235 h 3496235"/>
              <a:gd name="connsiteX3" fmla="*/ 0 w 10391956"/>
              <a:gd name="connsiteY3" fmla="*/ 3496235 h 3496235"/>
              <a:gd name="connsiteX4" fmla="*/ 0 w 10391956"/>
              <a:gd name="connsiteY4" fmla="*/ 582717 h 3496235"/>
              <a:gd name="connsiteX5" fmla="*/ 744752 w 10391956"/>
              <a:gd name="connsiteY5" fmla="*/ 0 h 349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91956" h="3496235">
                <a:moveTo>
                  <a:pt x="744752" y="0"/>
                </a:moveTo>
                <a:lnTo>
                  <a:pt x="10391956" y="0"/>
                </a:lnTo>
                <a:lnTo>
                  <a:pt x="10391956" y="3496235"/>
                </a:lnTo>
                <a:lnTo>
                  <a:pt x="0" y="3496235"/>
                </a:lnTo>
                <a:lnTo>
                  <a:pt x="0" y="582717"/>
                </a:lnTo>
                <a:cubicBezTo>
                  <a:pt x="0" y="260891"/>
                  <a:pt x="333436" y="0"/>
                  <a:pt x="744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50854" y="6629"/>
            <a:ext cx="3768435" cy="6100630"/>
          </a:xfrm>
          <a:custGeom>
            <a:avLst/>
            <a:gdLst>
              <a:gd name="connsiteX0" fmla="*/ 0 w 3768435"/>
              <a:gd name="connsiteY0" fmla="*/ 0 h 6100630"/>
              <a:gd name="connsiteX1" fmla="*/ 3768435 w 3768435"/>
              <a:gd name="connsiteY1" fmla="*/ 0 h 6100630"/>
              <a:gd name="connsiteX2" fmla="*/ 3768435 w 3768435"/>
              <a:gd name="connsiteY2" fmla="*/ 5472545 h 6100630"/>
              <a:gd name="connsiteX3" fmla="*/ 3140350 w 3768435"/>
              <a:gd name="connsiteY3" fmla="*/ 6100630 h 6100630"/>
              <a:gd name="connsiteX4" fmla="*/ 628085 w 3768435"/>
              <a:gd name="connsiteY4" fmla="*/ 6100630 h 6100630"/>
              <a:gd name="connsiteX5" fmla="*/ 0 w 3768435"/>
              <a:gd name="connsiteY5" fmla="*/ 5472545 h 610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8435" h="6100630">
                <a:moveTo>
                  <a:pt x="0" y="0"/>
                </a:moveTo>
                <a:lnTo>
                  <a:pt x="3768435" y="0"/>
                </a:lnTo>
                <a:lnTo>
                  <a:pt x="3768435" y="5472545"/>
                </a:lnTo>
                <a:cubicBezTo>
                  <a:pt x="3768435" y="5819427"/>
                  <a:pt x="3487232" y="6100630"/>
                  <a:pt x="3140350" y="6100630"/>
                </a:cubicBezTo>
                <a:lnTo>
                  <a:pt x="628085" y="6100630"/>
                </a:lnTo>
                <a:cubicBezTo>
                  <a:pt x="281203" y="6100630"/>
                  <a:pt x="0" y="5819427"/>
                  <a:pt x="0" y="547254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18139" y="2636541"/>
            <a:ext cx="3274202" cy="3643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58899" y="2636541"/>
            <a:ext cx="3274202" cy="3643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99659" y="2636541"/>
            <a:ext cx="3274202" cy="3643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18139" y="2813962"/>
            <a:ext cx="3274202" cy="2419953"/>
          </a:xfrm>
          <a:custGeom>
            <a:avLst/>
            <a:gdLst>
              <a:gd name="connsiteX0" fmla="*/ 0 w 2729752"/>
              <a:gd name="connsiteY0" fmla="*/ 0 h 2200353"/>
              <a:gd name="connsiteX1" fmla="*/ 2729752 w 2729752"/>
              <a:gd name="connsiteY1" fmla="*/ 0 h 2200353"/>
              <a:gd name="connsiteX2" fmla="*/ 2729752 w 2729752"/>
              <a:gd name="connsiteY2" fmla="*/ 2200353 h 2200353"/>
              <a:gd name="connsiteX3" fmla="*/ 0 w 2729752"/>
              <a:gd name="connsiteY3" fmla="*/ 2200353 h 220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752" h="2200353">
                <a:moveTo>
                  <a:pt x="0" y="0"/>
                </a:moveTo>
                <a:lnTo>
                  <a:pt x="2729752" y="0"/>
                </a:lnTo>
                <a:lnTo>
                  <a:pt x="2729752" y="2200353"/>
                </a:lnTo>
                <a:lnTo>
                  <a:pt x="0" y="2200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458899" y="2813962"/>
            <a:ext cx="3274202" cy="2419953"/>
          </a:xfrm>
          <a:custGeom>
            <a:avLst/>
            <a:gdLst>
              <a:gd name="connsiteX0" fmla="*/ 0 w 2729752"/>
              <a:gd name="connsiteY0" fmla="*/ 0 h 2200353"/>
              <a:gd name="connsiteX1" fmla="*/ 2729752 w 2729752"/>
              <a:gd name="connsiteY1" fmla="*/ 0 h 2200353"/>
              <a:gd name="connsiteX2" fmla="*/ 2729752 w 2729752"/>
              <a:gd name="connsiteY2" fmla="*/ 2200353 h 2200353"/>
              <a:gd name="connsiteX3" fmla="*/ 0 w 2729752"/>
              <a:gd name="connsiteY3" fmla="*/ 2200353 h 220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752" h="2200353">
                <a:moveTo>
                  <a:pt x="0" y="0"/>
                </a:moveTo>
                <a:lnTo>
                  <a:pt x="2729752" y="0"/>
                </a:lnTo>
                <a:lnTo>
                  <a:pt x="2729752" y="2200353"/>
                </a:lnTo>
                <a:lnTo>
                  <a:pt x="0" y="2200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899659" y="2813962"/>
            <a:ext cx="3274202" cy="2419953"/>
          </a:xfrm>
          <a:custGeom>
            <a:avLst/>
            <a:gdLst>
              <a:gd name="connsiteX0" fmla="*/ 0 w 2729752"/>
              <a:gd name="connsiteY0" fmla="*/ 0 h 2200353"/>
              <a:gd name="connsiteX1" fmla="*/ 2729752 w 2729752"/>
              <a:gd name="connsiteY1" fmla="*/ 0 h 2200353"/>
              <a:gd name="connsiteX2" fmla="*/ 2729752 w 2729752"/>
              <a:gd name="connsiteY2" fmla="*/ 2200353 h 2200353"/>
              <a:gd name="connsiteX3" fmla="*/ 0 w 2729752"/>
              <a:gd name="connsiteY3" fmla="*/ 2200353 h 220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752" h="2200353">
                <a:moveTo>
                  <a:pt x="0" y="0"/>
                </a:moveTo>
                <a:lnTo>
                  <a:pt x="2729752" y="0"/>
                </a:lnTo>
                <a:lnTo>
                  <a:pt x="2729752" y="2200353"/>
                </a:lnTo>
                <a:lnTo>
                  <a:pt x="0" y="2200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5458694" cy="6303822"/>
          </a:xfrm>
          <a:custGeom>
            <a:avLst/>
            <a:gdLst>
              <a:gd name="connsiteX0" fmla="*/ 0 w 5458694"/>
              <a:gd name="connsiteY0" fmla="*/ 0 h 6303822"/>
              <a:gd name="connsiteX1" fmla="*/ 5458694 w 5458694"/>
              <a:gd name="connsiteY1" fmla="*/ 0 h 6303822"/>
              <a:gd name="connsiteX2" fmla="*/ 5458694 w 5458694"/>
              <a:gd name="connsiteY2" fmla="*/ 5394021 h 6303822"/>
              <a:gd name="connsiteX3" fmla="*/ 4548893 w 5458694"/>
              <a:gd name="connsiteY3" fmla="*/ 6303822 h 6303822"/>
              <a:gd name="connsiteX4" fmla="*/ 0 w 5458694"/>
              <a:gd name="connsiteY4" fmla="*/ 6303822 h 630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8694" h="6303822">
                <a:moveTo>
                  <a:pt x="0" y="0"/>
                </a:moveTo>
                <a:lnTo>
                  <a:pt x="5458694" y="0"/>
                </a:lnTo>
                <a:lnTo>
                  <a:pt x="5458694" y="5394021"/>
                </a:lnTo>
                <a:cubicBezTo>
                  <a:pt x="5458694" y="5896490"/>
                  <a:pt x="5051362" y="6303822"/>
                  <a:pt x="4548893" y="6303822"/>
                </a:cubicBezTo>
                <a:lnTo>
                  <a:pt x="0" y="6303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961744" y="1839455"/>
            <a:ext cx="6220918" cy="4336493"/>
          </a:xfrm>
          <a:custGeom>
            <a:avLst/>
            <a:gdLst>
              <a:gd name="connsiteX0" fmla="*/ 0 w 6220918"/>
              <a:gd name="connsiteY0" fmla="*/ 0 h 4336493"/>
              <a:gd name="connsiteX1" fmla="*/ 5498155 w 6220918"/>
              <a:gd name="connsiteY1" fmla="*/ 0 h 4336493"/>
              <a:gd name="connsiteX2" fmla="*/ 6220918 w 6220918"/>
              <a:gd name="connsiteY2" fmla="*/ 722763 h 4336493"/>
              <a:gd name="connsiteX3" fmla="*/ 6220918 w 6220918"/>
              <a:gd name="connsiteY3" fmla="*/ 4336493 h 4336493"/>
              <a:gd name="connsiteX4" fmla="*/ 0 w 6220918"/>
              <a:gd name="connsiteY4" fmla="*/ 4336493 h 433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0918" h="4336493">
                <a:moveTo>
                  <a:pt x="0" y="0"/>
                </a:moveTo>
                <a:lnTo>
                  <a:pt x="5498155" y="0"/>
                </a:lnTo>
                <a:cubicBezTo>
                  <a:pt x="5897326" y="0"/>
                  <a:pt x="6220918" y="323592"/>
                  <a:pt x="6220918" y="722763"/>
                </a:cubicBezTo>
                <a:lnTo>
                  <a:pt x="6220918" y="4336493"/>
                </a:lnTo>
                <a:lnTo>
                  <a:pt x="0" y="43364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8109" cy="6858000"/>
          </a:xfrm>
          <a:custGeom>
            <a:avLst/>
            <a:gdLst>
              <a:gd name="connsiteX0" fmla="*/ 0 w 3228109"/>
              <a:gd name="connsiteY0" fmla="*/ 0 h 6858000"/>
              <a:gd name="connsiteX1" fmla="*/ 3228109 w 3228109"/>
              <a:gd name="connsiteY1" fmla="*/ 0 h 6858000"/>
              <a:gd name="connsiteX2" fmla="*/ 3228109 w 3228109"/>
              <a:gd name="connsiteY2" fmla="*/ 6858000 h 6858000"/>
              <a:gd name="connsiteX3" fmla="*/ 0 w 3228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109" h="6858000">
                <a:moveTo>
                  <a:pt x="0" y="0"/>
                </a:moveTo>
                <a:lnTo>
                  <a:pt x="3228109" y="0"/>
                </a:lnTo>
                <a:lnTo>
                  <a:pt x="3228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80509" y="0"/>
            <a:ext cx="3228109" cy="6858000"/>
          </a:xfrm>
          <a:custGeom>
            <a:avLst/>
            <a:gdLst>
              <a:gd name="connsiteX0" fmla="*/ 0 w 3228109"/>
              <a:gd name="connsiteY0" fmla="*/ 0 h 6858000"/>
              <a:gd name="connsiteX1" fmla="*/ 3228109 w 3228109"/>
              <a:gd name="connsiteY1" fmla="*/ 0 h 6858000"/>
              <a:gd name="connsiteX2" fmla="*/ 3228109 w 3228109"/>
              <a:gd name="connsiteY2" fmla="*/ 6858000 h 6858000"/>
              <a:gd name="connsiteX3" fmla="*/ 0 w 3228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109" h="6858000">
                <a:moveTo>
                  <a:pt x="0" y="0"/>
                </a:moveTo>
                <a:lnTo>
                  <a:pt x="3228109" y="0"/>
                </a:lnTo>
                <a:lnTo>
                  <a:pt x="3228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07371" y="0"/>
            <a:ext cx="6096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769" y="1046540"/>
            <a:ext cx="10322560" cy="5806440"/>
          </a:xfrm>
          <a:prstGeom prst="rect">
            <a:avLst/>
          </a:prstGeom>
          <a:effectLst>
            <a:outerShdw blurRad="330200" sx="102000" sy="102000" algn="ctr" rotWithShape="0">
              <a:prstClr val="black">
                <a:alpha val="28000"/>
              </a:prstClr>
            </a:outerShdw>
          </a:effectLst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029895" y="2241010"/>
            <a:ext cx="2415886" cy="3048658"/>
          </a:xfrm>
          <a:custGeom>
            <a:avLst/>
            <a:gdLst>
              <a:gd name="connsiteX0" fmla="*/ 1871659 w 2415886"/>
              <a:gd name="connsiteY0" fmla="*/ 0 h 3048658"/>
              <a:gd name="connsiteX1" fmla="*/ 2415886 w 2415886"/>
              <a:gd name="connsiteY1" fmla="*/ 2448043 h 3048658"/>
              <a:gd name="connsiteX2" fmla="*/ 613503 w 2415886"/>
              <a:gd name="connsiteY2" fmla="*/ 3048658 h 3048658"/>
              <a:gd name="connsiteX3" fmla="*/ 0 w 2415886"/>
              <a:gd name="connsiteY3" fmla="*/ 475924 h 304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886" h="3048658">
                <a:moveTo>
                  <a:pt x="1871659" y="0"/>
                </a:moveTo>
                <a:lnTo>
                  <a:pt x="2415886" y="2448043"/>
                </a:lnTo>
                <a:lnTo>
                  <a:pt x="613503" y="3048658"/>
                </a:lnTo>
                <a:lnTo>
                  <a:pt x="0" y="4759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0383" y="2140568"/>
            <a:ext cx="5991199" cy="379674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55800" y="2292699"/>
            <a:ext cx="4516582" cy="2902496"/>
          </a:xfrm>
          <a:custGeom>
            <a:avLst/>
            <a:gdLst>
              <a:gd name="connsiteX0" fmla="*/ 0 w 4516582"/>
              <a:gd name="connsiteY0" fmla="*/ 0 h 2902496"/>
              <a:gd name="connsiteX1" fmla="*/ 4516582 w 4516582"/>
              <a:gd name="connsiteY1" fmla="*/ 0 h 2902496"/>
              <a:gd name="connsiteX2" fmla="*/ 4516582 w 4516582"/>
              <a:gd name="connsiteY2" fmla="*/ 2902496 h 2902496"/>
              <a:gd name="connsiteX3" fmla="*/ 0 w 4516582"/>
              <a:gd name="connsiteY3" fmla="*/ 2902496 h 290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2" h="2902496">
                <a:moveTo>
                  <a:pt x="0" y="0"/>
                </a:moveTo>
                <a:lnTo>
                  <a:pt x="4516582" y="0"/>
                </a:lnTo>
                <a:lnTo>
                  <a:pt x="4516582" y="2902496"/>
                </a:lnTo>
                <a:lnTo>
                  <a:pt x="0" y="29024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1364106"/>
            <a:ext cx="5153891" cy="4393769"/>
          </a:xfrm>
          <a:custGeom>
            <a:avLst/>
            <a:gdLst>
              <a:gd name="connsiteX0" fmla="*/ 0 w 5153891"/>
              <a:gd name="connsiteY0" fmla="*/ 0 h 3617150"/>
              <a:gd name="connsiteX1" fmla="*/ 5153891 w 5153891"/>
              <a:gd name="connsiteY1" fmla="*/ 0 h 3617150"/>
              <a:gd name="connsiteX2" fmla="*/ 5153891 w 5153891"/>
              <a:gd name="connsiteY2" fmla="*/ 3617150 h 3617150"/>
              <a:gd name="connsiteX3" fmla="*/ 0 w 5153891"/>
              <a:gd name="connsiteY3" fmla="*/ 3617150 h 361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891" h="3617150">
                <a:moveTo>
                  <a:pt x="0" y="0"/>
                </a:moveTo>
                <a:lnTo>
                  <a:pt x="5153891" y="0"/>
                </a:lnTo>
                <a:lnTo>
                  <a:pt x="5153891" y="3617150"/>
                </a:lnTo>
                <a:lnTo>
                  <a:pt x="0" y="3617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745673"/>
            <a:ext cx="4685404" cy="5112327"/>
          </a:xfrm>
          <a:custGeom>
            <a:avLst/>
            <a:gdLst>
              <a:gd name="connsiteX0" fmla="*/ 0 w 4685404"/>
              <a:gd name="connsiteY0" fmla="*/ 0 h 5112327"/>
              <a:gd name="connsiteX1" fmla="*/ 4133042 w 4685404"/>
              <a:gd name="connsiteY1" fmla="*/ 0 h 5112327"/>
              <a:gd name="connsiteX2" fmla="*/ 4685404 w 4685404"/>
              <a:gd name="connsiteY2" fmla="*/ 552362 h 5112327"/>
              <a:gd name="connsiteX3" fmla="*/ 4685404 w 4685404"/>
              <a:gd name="connsiteY3" fmla="*/ 5112327 h 5112327"/>
              <a:gd name="connsiteX4" fmla="*/ 0 w 4685404"/>
              <a:gd name="connsiteY4" fmla="*/ 5112327 h 511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5404" h="5112327">
                <a:moveTo>
                  <a:pt x="0" y="0"/>
                </a:moveTo>
                <a:lnTo>
                  <a:pt x="4133042" y="0"/>
                </a:lnTo>
                <a:cubicBezTo>
                  <a:pt x="4438103" y="0"/>
                  <a:pt x="4685404" y="247301"/>
                  <a:pt x="4685404" y="552362"/>
                </a:cubicBezTo>
                <a:lnTo>
                  <a:pt x="4685404" y="5112327"/>
                </a:lnTo>
                <a:lnTo>
                  <a:pt x="0" y="5112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 userDrawn="1"/>
        </p:nvSpPr>
        <p:spPr>
          <a:xfrm>
            <a:off x="6551350" y="1487512"/>
            <a:ext cx="3617887" cy="4461163"/>
          </a:xfrm>
          <a:prstGeom prst="roundRect">
            <a:avLst>
              <a:gd name="adj" fmla="val 189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19455" y="1655665"/>
            <a:ext cx="3241963" cy="4140610"/>
          </a:xfrm>
          <a:custGeom>
            <a:avLst/>
            <a:gdLst>
              <a:gd name="connsiteX0" fmla="*/ 540338 w 3241963"/>
              <a:gd name="connsiteY0" fmla="*/ 0 h 4140610"/>
              <a:gd name="connsiteX1" fmla="*/ 2701625 w 3241963"/>
              <a:gd name="connsiteY1" fmla="*/ 0 h 4140610"/>
              <a:gd name="connsiteX2" fmla="*/ 3241963 w 3241963"/>
              <a:gd name="connsiteY2" fmla="*/ 540338 h 4140610"/>
              <a:gd name="connsiteX3" fmla="*/ 3241963 w 3241963"/>
              <a:gd name="connsiteY3" fmla="*/ 3600272 h 4140610"/>
              <a:gd name="connsiteX4" fmla="*/ 2701625 w 3241963"/>
              <a:gd name="connsiteY4" fmla="*/ 4140610 h 4140610"/>
              <a:gd name="connsiteX5" fmla="*/ 540338 w 3241963"/>
              <a:gd name="connsiteY5" fmla="*/ 4140610 h 4140610"/>
              <a:gd name="connsiteX6" fmla="*/ 0 w 3241963"/>
              <a:gd name="connsiteY6" fmla="*/ 3600272 h 4140610"/>
              <a:gd name="connsiteX7" fmla="*/ 0 w 3241963"/>
              <a:gd name="connsiteY7" fmla="*/ 540338 h 4140610"/>
              <a:gd name="connsiteX8" fmla="*/ 540338 w 3241963"/>
              <a:gd name="connsiteY8" fmla="*/ 0 h 414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963" h="4140610">
                <a:moveTo>
                  <a:pt x="540338" y="0"/>
                </a:moveTo>
                <a:lnTo>
                  <a:pt x="2701625" y="0"/>
                </a:lnTo>
                <a:cubicBezTo>
                  <a:pt x="3000045" y="0"/>
                  <a:pt x="3241963" y="241918"/>
                  <a:pt x="3241963" y="540338"/>
                </a:cubicBezTo>
                <a:lnTo>
                  <a:pt x="3241963" y="3600272"/>
                </a:lnTo>
                <a:cubicBezTo>
                  <a:pt x="3241963" y="3898692"/>
                  <a:pt x="3000045" y="4140610"/>
                  <a:pt x="2701625" y="4140610"/>
                </a:cubicBezTo>
                <a:lnTo>
                  <a:pt x="540338" y="4140610"/>
                </a:lnTo>
                <a:cubicBezTo>
                  <a:pt x="241918" y="4140610"/>
                  <a:pt x="0" y="3898692"/>
                  <a:pt x="0" y="3600272"/>
                </a:cubicBezTo>
                <a:lnTo>
                  <a:pt x="0" y="540338"/>
                </a:lnTo>
                <a:cubicBezTo>
                  <a:pt x="0" y="241918"/>
                  <a:pt x="241918" y="0"/>
                  <a:pt x="5403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420" y="0"/>
            <a:ext cx="12205420" cy="6858001"/>
          </a:xfrm>
          <a:prstGeom prst="rect">
            <a:avLst/>
          </a:prstGeom>
          <a:gradFill flip="none" rotWithShape="1">
            <a:gsLst>
              <a:gs pos="2500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82222" y="1936377"/>
            <a:ext cx="6696635" cy="3505054"/>
          </a:xfrm>
          <a:custGeom>
            <a:avLst/>
            <a:gdLst>
              <a:gd name="connsiteX0" fmla="*/ 584187 w 6696635"/>
              <a:gd name="connsiteY0" fmla="*/ 0 h 3505054"/>
              <a:gd name="connsiteX1" fmla="*/ 6696635 w 6696635"/>
              <a:gd name="connsiteY1" fmla="*/ 0 h 3505054"/>
              <a:gd name="connsiteX2" fmla="*/ 6696635 w 6696635"/>
              <a:gd name="connsiteY2" fmla="*/ 2920867 h 3505054"/>
              <a:gd name="connsiteX3" fmla="*/ 6112448 w 6696635"/>
              <a:gd name="connsiteY3" fmla="*/ 3505054 h 3505054"/>
              <a:gd name="connsiteX4" fmla="*/ 0 w 6696635"/>
              <a:gd name="connsiteY4" fmla="*/ 3505054 h 3505054"/>
              <a:gd name="connsiteX5" fmla="*/ 0 w 6696635"/>
              <a:gd name="connsiteY5" fmla="*/ 584187 h 3505054"/>
              <a:gd name="connsiteX6" fmla="*/ 584187 w 6696635"/>
              <a:gd name="connsiteY6" fmla="*/ 0 h 350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6635" h="3505054">
                <a:moveTo>
                  <a:pt x="584187" y="0"/>
                </a:moveTo>
                <a:lnTo>
                  <a:pt x="6696635" y="0"/>
                </a:lnTo>
                <a:lnTo>
                  <a:pt x="6696635" y="2920867"/>
                </a:lnTo>
                <a:cubicBezTo>
                  <a:pt x="6696635" y="3243505"/>
                  <a:pt x="6435086" y="3505054"/>
                  <a:pt x="6112448" y="3505054"/>
                </a:cubicBezTo>
                <a:lnTo>
                  <a:pt x="0" y="3505054"/>
                </a:lnTo>
                <a:lnTo>
                  <a:pt x="0" y="584187"/>
                </a:lnTo>
                <a:cubicBezTo>
                  <a:pt x="0" y="261549"/>
                  <a:pt x="261549" y="0"/>
                  <a:pt x="5841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82639" y="1937982"/>
            <a:ext cx="4735773" cy="4920018"/>
          </a:xfrm>
          <a:prstGeom prst="round2Same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44763-47FB-473A-A9C4-ADBCCA3F29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1CCA3-3167-41A4-856D-8513F54D468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2002.i039.010_chatbot_messenger_ai_isometric_set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595" y="952500"/>
            <a:ext cx="5022850" cy="5022850"/>
          </a:xfrm>
          <a:prstGeom prst="rect">
            <a:avLst/>
          </a:prstGeom>
        </p:spPr>
      </p:pic>
      <p:sp>
        <p:nvSpPr>
          <p:cNvPr id="67" name="Freeform 6"/>
          <p:cNvSpPr>
            <a:spLocks noEditPoints="1"/>
          </p:cNvSpPr>
          <p:nvPr/>
        </p:nvSpPr>
        <p:spPr bwMode="auto">
          <a:xfrm rot="15818845" flipH="1" flipV="1">
            <a:off x="3232150" y="1908175"/>
            <a:ext cx="389890" cy="1058545"/>
          </a:xfrm>
          <a:custGeom>
            <a:avLst/>
            <a:gdLst>
              <a:gd name="T0" fmla="*/ 166 w 771"/>
              <a:gd name="T1" fmla="*/ 2035 h 2080"/>
              <a:gd name="T2" fmla="*/ 127 w 771"/>
              <a:gd name="T3" fmla="*/ 1989 h 2080"/>
              <a:gd name="T4" fmla="*/ 113 w 771"/>
              <a:gd name="T5" fmla="*/ 1951 h 2080"/>
              <a:gd name="T6" fmla="*/ 86 w 771"/>
              <a:gd name="T7" fmla="*/ 1855 h 2080"/>
              <a:gd name="T8" fmla="*/ 90 w 771"/>
              <a:gd name="T9" fmla="*/ 1835 h 2080"/>
              <a:gd name="T10" fmla="*/ 116 w 771"/>
              <a:gd name="T11" fmla="*/ 1739 h 2080"/>
              <a:gd name="T12" fmla="*/ 153 w 771"/>
              <a:gd name="T13" fmla="*/ 1691 h 2080"/>
              <a:gd name="T14" fmla="*/ 193 w 771"/>
              <a:gd name="T15" fmla="*/ 1647 h 2080"/>
              <a:gd name="T16" fmla="*/ 237 w 771"/>
              <a:gd name="T17" fmla="*/ 1606 h 2080"/>
              <a:gd name="T18" fmla="*/ 272 w 771"/>
              <a:gd name="T19" fmla="*/ 1586 h 2080"/>
              <a:gd name="T20" fmla="*/ 357 w 771"/>
              <a:gd name="T21" fmla="*/ 1533 h 2080"/>
              <a:gd name="T22" fmla="*/ 413 w 771"/>
              <a:gd name="T23" fmla="*/ 1510 h 2080"/>
              <a:gd name="T24" fmla="*/ 467 w 771"/>
              <a:gd name="T25" fmla="*/ 1483 h 2080"/>
              <a:gd name="T26" fmla="*/ 519 w 771"/>
              <a:gd name="T27" fmla="*/ 1452 h 2080"/>
              <a:gd name="T28" fmla="*/ 556 w 771"/>
              <a:gd name="T29" fmla="*/ 1435 h 2080"/>
              <a:gd name="T30" fmla="*/ 635 w 771"/>
              <a:gd name="T31" fmla="*/ 1374 h 2080"/>
              <a:gd name="T32" fmla="*/ 681 w 771"/>
              <a:gd name="T33" fmla="*/ 1335 h 2080"/>
              <a:gd name="T34" fmla="*/ 718 w 771"/>
              <a:gd name="T35" fmla="*/ 1287 h 2080"/>
              <a:gd name="T36" fmla="*/ 742 w 771"/>
              <a:gd name="T37" fmla="*/ 1232 h 2080"/>
              <a:gd name="T38" fmla="*/ 758 w 771"/>
              <a:gd name="T39" fmla="*/ 1195 h 2080"/>
              <a:gd name="T40" fmla="*/ 767 w 771"/>
              <a:gd name="T41" fmla="*/ 1095 h 2080"/>
              <a:gd name="T42" fmla="*/ 763 w 771"/>
              <a:gd name="T43" fmla="*/ 1035 h 2080"/>
              <a:gd name="T44" fmla="*/ 761 w 771"/>
              <a:gd name="T45" fmla="*/ 995 h 2080"/>
              <a:gd name="T46" fmla="*/ 506 w 771"/>
              <a:gd name="T47" fmla="*/ 987 h 2080"/>
              <a:gd name="T48" fmla="*/ 586 w 771"/>
              <a:gd name="T49" fmla="*/ 981 h 2080"/>
              <a:gd name="T50" fmla="*/ 637 w 771"/>
              <a:gd name="T51" fmla="*/ 949 h 2080"/>
              <a:gd name="T52" fmla="*/ 747 w 771"/>
              <a:gd name="T53" fmla="*/ 957 h 2080"/>
              <a:gd name="T54" fmla="*/ 670 w 771"/>
              <a:gd name="T55" fmla="*/ 926 h 2080"/>
              <a:gd name="T56" fmla="*/ 726 w 771"/>
              <a:gd name="T57" fmla="*/ 901 h 2080"/>
              <a:gd name="T58" fmla="*/ 684 w 771"/>
              <a:gd name="T59" fmla="*/ 912 h 2080"/>
              <a:gd name="T60" fmla="*/ 709 w 771"/>
              <a:gd name="T61" fmla="*/ 880 h 2080"/>
              <a:gd name="T62" fmla="*/ 715 w 771"/>
              <a:gd name="T63" fmla="*/ 871 h 2080"/>
              <a:gd name="T64" fmla="*/ 697 w 771"/>
              <a:gd name="T65" fmla="*/ 849 h 2080"/>
              <a:gd name="T66" fmla="*/ 736 w 771"/>
              <a:gd name="T67" fmla="*/ 826 h 2080"/>
              <a:gd name="T68" fmla="*/ 420 w 771"/>
              <a:gd name="T69" fmla="*/ 813 h 2080"/>
              <a:gd name="T70" fmla="*/ 742 w 771"/>
              <a:gd name="T71" fmla="*/ 806 h 2080"/>
              <a:gd name="T72" fmla="*/ 459 w 771"/>
              <a:gd name="T73" fmla="*/ 767 h 2080"/>
              <a:gd name="T74" fmla="*/ 613 w 771"/>
              <a:gd name="T75" fmla="*/ 763 h 2080"/>
              <a:gd name="T76" fmla="*/ 477 w 771"/>
              <a:gd name="T77" fmla="*/ 757 h 2080"/>
              <a:gd name="T78" fmla="*/ 575 w 771"/>
              <a:gd name="T79" fmla="*/ 751 h 2080"/>
              <a:gd name="T80" fmla="*/ 736 w 771"/>
              <a:gd name="T81" fmla="*/ 706 h 2080"/>
              <a:gd name="T82" fmla="*/ 706 w 771"/>
              <a:gd name="T83" fmla="*/ 654 h 2080"/>
              <a:gd name="T84" fmla="*/ 683 w 771"/>
              <a:gd name="T85" fmla="*/ 621 h 2080"/>
              <a:gd name="T86" fmla="*/ 600 w 771"/>
              <a:gd name="T87" fmla="*/ 565 h 2080"/>
              <a:gd name="T88" fmla="*/ 582 w 771"/>
              <a:gd name="T89" fmla="*/ 556 h 2080"/>
              <a:gd name="T90" fmla="*/ 491 w 771"/>
              <a:gd name="T91" fmla="*/ 514 h 2080"/>
              <a:gd name="T92" fmla="*/ 432 w 771"/>
              <a:gd name="T93" fmla="*/ 498 h 2080"/>
              <a:gd name="T94" fmla="*/ 395 w 771"/>
              <a:gd name="T95" fmla="*/ 483 h 2080"/>
              <a:gd name="T96" fmla="*/ 297 w 771"/>
              <a:gd name="T97" fmla="*/ 459 h 2080"/>
              <a:gd name="T98" fmla="*/ 278 w 771"/>
              <a:gd name="T99" fmla="*/ 454 h 2080"/>
              <a:gd name="T100" fmla="*/ 185 w 771"/>
              <a:gd name="T101" fmla="*/ 416 h 2080"/>
              <a:gd name="T102" fmla="*/ 129 w 771"/>
              <a:gd name="T103" fmla="*/ 393 h 2080"/>
              <a:gd name="T104" fmla="*/ 98 w 771"/>
              <a:gd name="T105" fmla="*/ 368 h 2080"/>
              <a:gd name="T106" fmla="*/ 64 w 771"/>
              <a:gd name="T107" fmla="*/ 346 h 2080"/>
              <a:gd name="T108" fmla="*/ 11 w 771"/>
              <a:gd name="T109" fmla="*/ 262 h 2080"/>
              <a:gd name="T110" fmla="*/ 4 w 771"/>
              <a:gd name="T111" fmla="*/ 204 h 2080"/>
              <a:gd name="T112" fmla="*/ 14 w 771"/>
              <a:gd name="T113" fmla="*/ 145 h 2080"/>
              <a:gd name="T114" fmla="*/ 31 w 771"/>
              <a:gd name="T115" fmla="*/ 87 h 2080"/>
              <a:gd name="T116" fmla="*/ 53 w 771"/>
              <a:gd name="T117" fmla="*/ 53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1" h="2080">
                <a:moveTo>
                  <a:pt x="206" y="2080"/>
                </a:moveTo>
                <a:cubicBezTo>
                  <a:pt x="201" y="2076"/>
                  <a:pt x="196" y="2071"/>
                  <a:pt x="191" y="2067"/>
                </a:cubicBezTo>
                <a:cubicBezTo>
                  <a:pt x="194" y="2064"/>
                  <a:pt x="194" y="2064"/>
                  <a:pt x="194" y="2064"/>
                </a:cubicBezTo>
                <a:cubicBezTo>
                  <a:pt x="199" y="2068"/>
                  <a:pt x="204" y="2073"/>
                  <a:pt x="209" y="2077"/>
                </a:cubicBezTo>
                <a:lnTo>
                  <a:pt x="206" y="2080"/>
                </a:lnTo>
                <a:close/>
                <a:moveTo>
                  <a:pt x="177" y="2053"/>
                </a:moveTo>
                <a:cubicBezTo>
                  <a:pt x="172" y="2048"/>
                  <a:pt x="167" y="2043"/>
                  <a:pt x="163" y="2038"/>
                </a:cubicBezTo>
                <a:cubicBezTo>
                  <a:pt x="166" y="2035"/>
                  <a:pt x="166" y="2035"/>
                  <a:pt x="166" y="2035"/>
                </a:cubicBezTo>
                <a:cubicBezTo>
                  <a:pt x="170" y="2040"/>
                  <a:pt x="175" y="2045"/>
                  <a:pt x="180" y="2050"/>
                </a:cubicBezTo>
                <a:lnTo>
                  <a:pt x="177" y="2053"/>
                </a:lnTo>
                <a:close/>
                <a:moveTo>
                  <a:pt x="150" y="2022"/>
                </a:moveTo>
                <a:cubicBezTo>
                  <a:pt x="146" y="2017"/>
                  <a:pt x="142" y="2011"/>
                  <a:pt x="138" y="2006"/>
                </a:cubicBezTo>
                <a:cubicBezTo>
                  <a:pt x="142" y="2004"/>
                  <a:pt x="142" y="2004"/>
                  <a:pt x="142" y="2004"/>
                </a:cubicBezTo>
                <a:cubicBezTo>
                  <a:pt x="145" y="2009"/>
                  <a:pt x="149" y="2014"/>
                  <a:pt x="153" y="2020"/>
                </a:cubicBezTo>
                <a:lnTo>
                  <a:pt x="150" y="2022"/>
                </a:lnTo>
                <a:close/>
                <a:moveTo>
                  <a:pt x="127" y="1989"/>
                </a:moveTo>
                <a:cubicBezTo>
                  <a:pt x="124" y="1983"/>
                  <a:pt x="121" y="1977"/>
                  <a:pt x="118" y="1971"/>
                </a:cubicBezTo>
                <a:cubicBezTo>
                  <a:pt x="121" y="1969"/>
                  <a:pt x="121" y="1969"/>
                  <a:pt x="121" y="1969"/>
                </a:cubicBezTo>
                <a:cubicBezTo>
                  <a:pt x="124" y="1975"/>
                  <a:pt x="128" y="1981"/>
                  <a:pt x="131" y="1987"/>
                </a:cubicBezTo>
                <a:lnTo>
                  <a:pt x="127" y="1989"/>
                </a:lnTo>
                <a:close/>
                <a:moveTo>
                  <a:pt x="109" y="1953"/>
                </a:moveTo>
                <a:cubicBezTo>
                  <a:pt x="106" y="1947"/>
                  <a:pt x="104" y="1940"/>
                  <a:pt x="101" y="1934"/>
                </a:cubicBezTo>
                <a:cubicBezTo>
                  <a:pt x="105" y="1933"/>
                  <a:pt x="105" y="1933"/>
                  <a:pt x="105" y="1933"/>
                </a:cubicBezTo>
                <a:cubicBezTo>
                  <a:pt x="107" y="1939"/>
                  <a:pt x="110" y="1945"/>
                  <a:pt x="113" y="1951"/>
                </a:cubicBezTo>
                <a:lnTo>
                  <a:pt x="109" y="1953"/>
                </a:lnTo>
                <a:close/>
                <a:moveTo>
                  <a:pt x="95" y="1915"/>
                </a:moveTo>
                <a:cubicBezTo>
                  <a:pt x="93" y="1908"/>
                  <a:pt x="92" y="1902"/>
                  <a:pt x="90" y="1895"/>
                </a:cubicBezTo>
                <a:cubicBezTo>
                  <a:pt x="94" y="1894"/>
                  <a:pt x="94" y="1894"/>
                  <a:pt x="94" y="1894"/>
                </a:cubicBezTo>
                <a:cubicBezTo>
                  <a:pt x="96" y="1901"/>
                  <a:pt x="97" y="1907"/>
                  <a:pt x="99" y="1914"/>
                </a:cubicBezTo>
                <a:lnTo>
                  <a:pt x="95" y="1915"/>
                </a:lnTo>
                <a:close/>
                <a:moveTo>
                  <a:pt x="87" y="1875"/>
                </a:moveTo>
                <a:cubicBezTo>
                  <a:pt x="86" y="1868"/>
                  <a:pt x="86" y="1862"/>
                  <a:pt x="86" y="1855"/>
                </a:cubicBezTo>
                <a:cubicBezTo>
                  <a:pt x="90" y="1855"/>
                  <a:pt x="90" y="1855"/>
                  <a:pt x="90" y="1855"/>
                </a:cubicBezTo>
                <a:cubicBezTo>
                  <a:pt x="90" y="1861"/>
                  <a:pt x="90" y="1868"/>
                  <a:pt x="91" y="1875"/>
                </a:cubicBezTo>
                <a:lnTo>
                  <a:pt x="87" y="1875"/>
                </a:lnTo>
                <a:close/>
                <a:moveTo>
                  <a:pt x="90" y="1835"/>
                </a:moveTo>
                <a:cubicBezTo>
                  <a:pt x="86" y="1835"/>
                  <a:pt x="86" y="1835"/>
                  <a:pt x="86" y="1835"/>
                </a:cubicBezTo>
                <a:cubicBezTo>
                  <a:pt x="87" y="1828"/>
                  <a:pt x="87" y="1821"/>
                  <a:pt x="88" y="1815"/>
                </a:cubicBezTo>
                <a:cubicBezTo>
                  <a:pt x="92" y="1815"/>
                  <a:pt x="92" y="1815"/>
                  <a:pt x="92" y="1815"/>
                </a:cubicBezTo>
                <a:cubicBezTo>
                  <a:pt x="91" y="1822"/>
                  <a:pt x="90" y="1828"/>
                  <a:pt x="90" y="1835"/>
                </a:cubicBezTo>
                <a:close/>
                <a:moveTo>
                  <a:pt x="96" y="1796"/>
                </a:moveTo>
                <a:cubicBezTo>
                  <a:pt x="93" y="1795"/>
                  <a:pt x="93" y="1795"/>
                  <a:pt x="93" y="1795"/>
                </a:cubicBezTo>
                <a:cubicBezTo>
                  <a:pt x="94" y="1788"/>
                  <a:pt x="96" y="1782"/>
                  <a:pt x="99" y="1776"/>
                </a:cubicBezTo>
                <a:cubicBezTo>
                  <a:pt x="103" y="1777"/>
                  <a:pt x="103" y="1777"/>
                  <a:pt x="103" y="1777"/>
                </a:cubicBezTo>
                <a:cubicBezTo>
                  <a:pt x="100" y="1783"/>
                  <a:pt x="98" y="1789"/>
                  <a:pt x="96" y="1796"/>
                </a:cubicBezTo>
                <a:close/>
                <a:moveTo>
                  <a:pt x="111" y="1759"/>
                </a:moveTo>
                <a:cubicBezTo>
                  <a:pt x="107" y="1757"/>
                  <a:pt x="107" y="1757"/>
                  <a:pt x="107" y="1757"/>
                </a:cubicBezTo>
                <a:cubicBezTo>
                  <a:pt x="110" y="1751"/>
                  <a:pt x="113" y="1745"/>
                  <a:pt x="116" y="1739"/>
                </a:cubicBezTo>
                <a:cubicBezTo>
                  <a:pt x="120" y="1741"/>
                  <a:pt x="120" y="1741"/>
                  <a:pt x="120" y="1741"/>
                </a:cubicBezTo>
                <a:cubicBezTo>
                  <a:pt x="117" y="1747"/>
                  <a:pt x="113" y="1753"/>
                  <a:pt x="111" y="1759"/>
                </a:cubicBezTo>
                <a:close/>
                <a:moveTo>
                  <a:pt x="130" y="1724"/>
                </a:moveTo>
                <a:cubicBezTo>
                  <a:pt x="126" y="1722"/>
                  <a:pt x="126" y="1722"/>
                  <a:pt x="126" y="1722"/>
                </a:cubicBezTo>
                <a:cubicBezTo>
                  <a:pt x="130" y="1716"/>
                  <a:pt x="134" y="1710"/>
                  <a:pt x="138" y="1705"/>
                </a:cubicBezTo>
                <a:cubicBezTo>
                  <a:pt x="141" y="1707"/>
                  <a:pt x="141" y="1707"/>
                  <a:pt x="141" y="1707"/>
                </a:cubicBezTo>
                <a:cubicBezTo>
                  <a:pt x="137" y="1713"/>
                  <a:pt x="133" y="1718"/>
                  <a:pt x="130" y="1724"/>
                </a:cubicBezTo>
                <a:close/>
                <a:moveTo>
                  <a:pt x="153" y="1691"/>
                </a:moveTo>
                <a:cubicBezTo>
                  <a:pt x="150" y="1689"/>
                  <a:pt x="150" y="1689"/>
                  <a:pt x="150" y="1689"/>
                </a:cubicBezTo>
                <a:cubicBezTo>
                  <a:pt x="154" y="1684"/>
                  <a:pt x="158" y="1678"/>
                  <a:pt x="163" y="1673"/>
                </a:cubicBezTo>
                <a:cubicBezTo>
                  <a:pt x="166" y="1676"/>
                  <a:pt x="166" y="1676"/>
                  <a:pt x="166" y="1676"/>
                </a:cubicBezTo>
                <a:cubicBezTo>
                  <a:pt x="161" y="1681"/>
                  <a:pt x="157" y="1686"/>
                  <a:pt x="153" y="1691"/>
                </a:cubicBezTo>
                <a:close/>
                <a:moveTo>
                  <a:pt x="179" y="1661"/>
                </a:moveTo>
                <a:cubicBezTo>
                  <a:pt x="176" y="1658"/>
                  <a:pt x="176" y="1658"/>
                  <a:pt x="176" y="1658"/>
                </a:cubicBezTo>
                <a:cubicBezTo>
                  <a:pt x="181" y="1654"/>
                  <a:pt x="186" y="1649"/>
                  <a:pt x="191" y="1644"/>
                </a:cubicBezTo>
                <a:cubicBezTo>
                  <a:pt x="193" y="1647"/>
                  <a:pt x="193" y="1647"/>
                  <a:pt x="193" y="1647"/>
                </a:cubicBezTo>
                <a:cubicBezTo>
                  <a:pt x="188" y="1652"/>
                  <a:pt x="184" y="1656"/>
                  <a:pt x="179" y="1661"/>
                </a:cubicBezTo>
                <a:close/>
                <a:moveTo>
                  <a:pt x="208" y="1634"/>
                </a:moveTo>
                <a:cubicBezTo>
                  <a:pt x="206" y="1631"/>
                  <a:pt x="206" y="1631"/>
                  <a:pt x="206" y="1631"/>
                </a:cubicBezTo>
                <a:cubicBezTo>
                  <a:pt x="211" y="1626"/>
                  <a:pt x="216" y="1622"/>
                  <a:pt x="221" y="1618"/>
                </a:cubicBezTo>
                <a:cubicBezTo>
                  <a:pt x="224" y="1621"/>
                  <a:pt x="224" y="1621"/>
                  <a:pt x="224" y="1621"/>
                </a:cubicBezTo>
                <a:cubicBezTo>
                  <a:pt x="218" y="1625"/>
                  <a:pt x="213" y="1629"/>
                  <a:pt x="208" y="1634"/>
                </a:cubicBezTo>
                <a:close/>
                <a:moveTo>
                  <a:pt x="239" y="1609"/>
                </a:moveTo>
                <a:cubicBezTo>
                  <a:pt x="237" y="1606"/>
                  <a:pt x="237" y="1606"/>
                  <a:pt x="237" y="1606"/>
                </a:cubicBezTo>
                <a:cubicBezTo>
                  <a:pt x="242" y="1602"/>
                  <a:pt x="248" y="1598"/>
                  <a:pt x="253" y="1594"/>
                </a:cubicBezTo>
                <a:cubicBezTo>
                  <a:pt x="256" y="1597"/>
                  <a:pt x="256" y="1597"/>
                  <a:pt x="256" y="1597"/>
                </a:cubicBezTo>
                <a:cubicBezTo>
                  <a:pt x="250" y="1601"/>
                  <a:pt x="245" y="1605"/>
                  <a:pt x="239" y="1609"/>
                </a:cubicBezTo>
                <a:close/>
                <a:moveTo>
                  <a:pt x="272" y="1586"/>
                </a:moveTo>
                <a:cubicBezTo>
                  <a:pt x="270" y="1583"/>
                  <a:pt x="270" y="1583"/>
                  <a:pt x="270" y="1583"/>
                </a:cubicBezTo>
                <a:cubicBezTo>
                  <a:pt x="276" y="1579"/>
                  <a:pt x="281" y="1576"/>
                  <a:pt x="287" y="1572"/>
                </a:cubicBezTo>
                <a:cubicBezTo>
                  <a:pt x="289" y="1576"/>
                  <a:pt x="289" y="1576"/>
                  <a:pt x="289" y="1576"/>
                </a:cubicBezTo>
                <a:cubicBezTo>
                  <a:pt x="284" y="1579"/>
                  <a:pt x="278" y="1583"/>
                  <a:pt x="272" y="1586"/>
                </a:cubicBezTo>
                <a:close/>
                <a:moveTo>
                  <a:pt x="307" y="1566"/>
                </a:moveTo>
                <a:cubicBezTo>
                  <a:pt x="305" y="1562"/>
                  <a:pt x="305" y="1562"/>
                  <a:pt x="305" y="1562"/>
                </a:cubicBezTo>
                <a:cubicBezTo>
                  <a:pt x="310" y="1559"/>
                  <a:pt x="316" y="1555"/>
                  <a:pt x="322" y="1552"/>
                </a:cubicBezTo>
                <a:cubicBezTo>
                  <a:pt x="324" y="1556"/>
                  <a:pt x="324" y="1556"/>
                  <a:pt x="324" y="1556"/>
                </a:cubicBezTo>
                <a:cubicBezTo>
                  <a:pt x="318" y="1559"/>
                  <a:pt x="312" y="1562"/>
                  <a:pt x="307" y="1566"/>
                </a:cubicBezTo>
                <a:close/>
                <a:moveTo>
                  <a:pt x="342" y="1546"/>
                </a:moveTo>
                <a:cubicBezTo>
                  <a:pt x="340" y="1543"/>
                  <a:pt x="340" y="1543"/>
                  <a:pt x="340" y="1543"/>
                </a:cubicBezTo>
                <a:cubicBezTo>
                  <a:pt x="346" y="1539"/>
                  <a:pt x="351" y="1536"/>
                  <a:pt x="357" y="1533"/>
                </a:cubicBezTo>
                <a:cubicBezTo>
                  <a:pt x="359" y="1537"/>
                  <a:pt x="359" y="1537"/>
                  <a:pt x="359" y="1537"/>
                </a:cubicBezTo>
                <a:cubicBezTo>
                  <a:pt x="353" y="1540"/>
                  <a:pt x="347" y="1543"/>
                  <a:pt x="342" y="1546"/>
                </a:cubicBezTo>
                <a:close/>
                <a:moveTo>
                  <a:pt x="377" y="1528"/>
                </a:moveTo>
                <a:cubicBezTo>
                  <a:pt x="375" y="1524"/>
                  <a:pt x="375" y="1524"/>
                  <a:pt x="375" y="1524"/>
                </a:cubicBezTo>
                <a:cubicBezTo>
                  <a:pt x="381" y="1521"/>
                  <a:pt x="387" y="1518"/>
                  <a:pt x="393" y="1515"/>
                </a:cubicBezTo>
                <a:cubicBezTo>
                  <a:pt x="395" y="1519"/>
                  <a:pt x="395" y="1519"/>
                  <a:pt x="395" y="1519"/>
                </a:cubicBezTo>
                <a:cubicBezTo>
                  <a:pt x="389" y="1522"/>
                  <a:pt x="383" y="1525"/>
                  <a:pt x="377" y="1528"/>
                </a:cubicBezTo>
                <a:close/>
                <a:moveTo>
                  <a:pt x="413" y="1510"/>
                </a:moveTo>
                <a:cubicBezTo>
                  <a:pt x="411" y="1506"/>
                  <a:pt x="411" y="1506"/>
                  <a:pt x="411" y="1506"/>
                </a:cubicBezTo>
                <a:cubicBezTo>
                  <a:pt x="429" y="1497"/>
                  <a:pt x="429" y="1497"/>
                  <a:pt x="429" y="1497"/>
                </a:cubicBezTo>
                <a:cubicBezTo>
                  <a:pt x="431" y="1501"/>
                  <a:pt x="431" y="1501"/>
                  <a:pt x="431" y="1501"/>
                </a:cubicBezTo>
                <a:lnTo>
                  <a:pt x="413" y="1510"/>
                </a:lnTo>
                <a:close/>
                <a:moveTo>
                  <a:pt x="449" y="1492"/>
                </a:moveTo>
                <a:cubicBezTo>
                  <a:pt x="447" y="1489"/>
                  <a:pt x="447" y="1489"/>
                  <a:pt x="447" y="1489"/>
                </a:cubicBezTo>
                <a:cubicBezTo>
                  <a:pt x="453" y="1486"/>
                  <a:pt x="459" y="1483"/>
                  <a:pt x="465" y="1480"/>
                </a:cubicBezTo>
                <a:cubicBezTo>
                  <a:pt x="467" y="1483"/>
                  <a:pt x="467" y="1483"/>
                  <a:pt x="467" y="1483"/>
                </a:cubicBezTo>
                <a:cubicBezTo>
                  <a:pt x="461" y="1486"/>
                  <a:pt x="455" y="1489"/>
                  <a:pt x="449" y="1492"/>
                </a:cubicBezTo>
                <a:close/>
                <a:moveTo>
                  <a:pt x="485" y="1474"/>
                </a:moveTo>
                <a:cubicBezTo>
                  <a:pt x="483" y="1470"/>
                  <a:pt x="483" y="1470"/>
                  <a:pt x="483" y="1470"/>
                </a:cubicBezTo>
                <a:cubicBezTo>
                  <a:pt x="489" y="1467"/>
                  <a:pt x="495" y="1464"/>
                  <a:pt x="501" y="1461"/>
                </a:cubicBezTo>
                <a:cubicBezTo>
                  <a:pt x="503" y="1465"/>
                  <a:pt x="503" y="1465"/>
                  <a:pt x="503" y="1465"/>
                </a:cubicBezTo>
                <a:cubicBezTo>
                  <a:pt x="497" y="1468"/>
                  <a:pt x="491" y="1471"/>
                  <a:pt x="485" y="1474"/>
                </a:cubicBezTo>
                <a:close/>
                <a:moveTo>
                  <a:pt x="521" y="1455"/>
                </a:moveTo>
                <a:cubicBezTo>
                  <a:pt x="519" y="1452"/>
                  <a:pt x="519" y="1452"/>
                  <a:pt x="519" y="1452"/>
                </a:cubicBezTo>
                <a:cubicBezTo>
                  <a:pt x="525" y="1448"/>
                  <a:pt x="531" y="1445"/>
                  <a:pt x="536" y="1442"/>
                </a:cubicBezTo>
                <a:cubicBezTo>
                  <a:pt x="538" y="1445"/>
                  <a:pt x="538" y="1445"/>
                  <a:pt x="538" y="1445"/>
                </a:cubicBezTo>
                <a:cubicBezTo>
                  <a:pt x="532" y="1449"/>
                  <a:pt x="527" y="1452"/>
                  <a:pt x="521" y="1455"/>
                </a:cubicBezTo>
                <a:close/>
                <a:moveTo>
                  <a:pt x="556" y="1435"/>
                </a:moveTo>
                <a:cubicBezTo>
                  <a:pt x="554" y="1432"/>
                  <a:pt x="554" y="1432"/>
                  <a:pt x="554" y="1432"/>
                </a:cubicBezTo>
                <a:cubicBezTo>
                  <a:pt x="559" y="1428"/>
                  <a:pt x="565" y="1425"/>
                  <a:pt x="571" y="1421"/>
                </a:cubicBezTo>
                <a:cubicBezTo>
                  <a:pt x="573" y="1424"/>
                  <a:pt x="573" y="1424"/>
                  <a:pt x="573" y="1424"/>
                </a:cubicBezTo>
                <a:cubicBezTo>
                  <a:pt x="567" y="1428"/>
                  <a:pt x="561" y="1432"/>
                  <a:pt x="556" y="1435"/>
                </a:cubicBezTo>
                <a:close/>
                <a:moveTo>
                  <a:pt x="590" y="1413"/>
                </a:moveTo>
                <a:cubicBezTo>
                  <a:pt x="588" y="1410"/>
                  <a:pt x="588" y="1410"/>
                  <a:pt x="588" y="1410"/>
                </a:cubicBezTo>
                <a:cubicBezTo>
                  <a:pt x="593" y="1406"/>
                  <a:pt x="599" y="1402"/>
                  <a:pt x="604" y="1399"/>
                </a:cubicBezTo>
                <a:cubicBezTo>
                  <a:pt x="606" y="1402"/>
                  <a:pt x="606" y="1402"/>
                  <a:pt x="606" y="1402"/>
                </a:cubicBezTo>
                <a:cubicBezTo>
                  <a:pt x="601" y="1406"/>
                  <a:pt x="595" y="1410"/>
                  <a:pt x="590" y="1413"/>
                </a:cubicBezTo>
                <a:close/>
                <a:moveTo>
                  <a:pt x="622" y="1390"/>
                </a:moveTo>
                <a:cubicBezTo>
                  <a:pt x="620" y="1387"/>
                  <a:pt x="620" y="1387"/>
                  <a:pt x="620" y="1387"/>
                </a:cubicBezTo>
                <a:cubicBezTo>
                  <a:pt x="625" y="1382"/>
                  <a:pt x="630" y="1378"/>
                  <a:pt x="635" y="1374"/>
                </a:cubicBezTo>
                <a:cubicBezTo>
                  <a:pt x="638" y="1377"/>
                  <a:pt x="638" y="1377"/>
                  <a:pt x="638" y="1377"/>
                </a:cubicBezTo>
                <a:cubicBezTo>
                  <a:pt x="633" y="1381"/>
                  <a:pt x="628" y="1386"/>
                  <a:pt x="622" y="1390"/>
                </a:cubicBezTo>
                <a:close/>
                <a:moveTo>
                  <a:pt x="653" y="1364"/>
                </a:moveTo>
                <a:cubicBezTo>
                  <a:pt x="650" y="1361"/>
                  <a:pt x="650" y="1361"/>
                  <a:pt x="650" y="1361"/>
                </a:cubicBezTo>
                <a:cubicBezTo>
                  <a:pt x="655" y="1356"/>
                  <a:pt x="660" y="1352"/>
                  <a:pt x="665" y="1347"/>
                </a:cubicBezTo>
                <a:cubicBezTo>
                  <a:pt x="668" y="1350"/>
                  <a:pt x="668" y="1350"/>
                  <a:pt x="668" y="1350"/>
                </a:cubicBezTo>
                <a:cubicBezTo>
                  <a:pt x="663" y="1354"/>
                  <a:pt x="658" y="1359"/>
                  <a:pt x="653" y="1364"/>
                </a:cubicBezTo>
                <a:close/>
                <a:moveTo>
                  <a:pt x="681" y="1335"/>
                </a:moveTo>
                <a:cubicBezTo>
                  <a:pt x="678" y="1332"/>
                  <a:pt x="678" y="1332"/>
                  <a:pt x="678" y="1332"/>
                </a:cubicBezTo>
                <a:cubicBezTo>
                  <a:pt x="683" y="1327"/>
                  <a:pt x="687" y="1322"/>
                  <a:pt x="691" y="1317"/>
                </a:cubicBezTo>
                <a:cubicBezTo>
                  <a:pt x="694" y="1320"/>
                  <a:pt x="694" y="1320"/>
                  <a:pt x="694" y="1320"/>
                </a:cubicBezTo>
                <a:cubicBezTo>
                  <a:pt x="690" y="1325"/>
                  <a:pt x="686" y="1330"/>
                  <a:pt x="681" y="1335"/>
                </a:cubicBezTo>
                <a:close/>
                <a:moveTo>
                  <a:pt x="707" y="1304"/>
                </a:moveTo>
                <a:cubicBezTo>
                  <a:pt x="704" y="1301"/>
                  <a:pt x="704" y="1301"/>
                  <a:pt x="704" y="1301"/>
                </a:cubicBezTo>
                <a:cubicBezTo>
                  <a:pt x="707" y="1296"/>
                  <a:pt x="711" y="1291"/>
                  <a:pt x="715" y="1285"/>
                </a:cubicBezTo>
                <a:cubicBezTo>
                  <a:pt x="718" y="1287"/>
                  <a:pt x="718" y="1287"/>
                  <a:pt x="718" y="1287"/>
                </a:cubicBezTo>
                <a:cubicBezTo>
                  <a:pt x="715" y="1293"/>
                  <a:pt x="711" y="1298"/>
                  <a:pt x="707" y="1304"/>
                </a:cubicBezTo>
                <a:close/>
                <a:moveTo>
                  <a:pt x="729" y="1270"/>
                </a:moveTo>
                <a:cubicBezTo>
                  <a:pt x="725" y="1268"/>
                  <a:pt x="725" y="1268"/>
                  <a:pt x="725" y="1268"/>
                </a:cubicBezTo>
                <a:cubicBezTo>
                  <a:pt x="729" y="1262"/>
                  <a:pt x="732" y="1256"/>
                  <a:pt x="734" y="1250"/>
                </a:cubicBezTo>
                <a:cubicBezTo>
                  <a:pt x="738" y="1252"/>
                  <a:pt x="738" y="1252"/>
                  <a:pt x="738" y="1252"/>
                </a:cubicBezTo>
                <a:cubicBezTo>
                  <a:pt x="735" y="1258"/>
                  <a:pt x="732" y="1264"/>
                  <a:pt x="729" y="1270"/>
                </a:cubicBezTo>
                <a:close/>
                <a:moveTo>
                  <a:pt x="746" y="1233"/>
                </a:moveTo>
                <a:cubicBezTo>
                  <a:pt x="742" y="1232"/>
                  <a:pt x="742" y="1232"/>
                  <a:pt x="742" y="1232"/>
                </a:cubicBezTo>
                <a:cubicBezTo>
                  <a:pt x="745" y="1226"/>
                  <a:pt x="747" y="1220"/>
                  <a:pt x="749" y="1213"/>
                </a:cubicBezTo>
                <a:cubicBezTo>
                  <a:pt x="753" y="1214"/>
                  <a:pt x="753" y="1214"/>
                  <a:pt x="753" y="1214"/>
                </a:cubicBezTo>
                <a:cubicBezTo>
                  <a:pt x="751" y="1221"/>
                  <a:pt x="749" y="1227"/>
                  <a:pt x="746" y="1233"/>
                </a:cubicBezTo>
                <a:close/>
                <a:moveTo>
                  <a:pt x="758" y="1195"/>
                </a:moveTo>
                <a:cubicBezTo>
                  <a:pt x="754" y="1194"/>
                  <a:pt x="754" y="1194"/>
                  <a:pt x="754" y="1194"/>
                </a:cubicBezTo>
                <a:cubicBezTo>
                  <a:pt x="756" y="1188"/>
                  <a:pt x="758" y="1181"/>
                  <a:pt x="759" y="1175"/>
                </a:cubicBezTo>
                <a:cubicBezTo>
                  <a:pt x="763" y="1175"/>
                  <a:pt x="763" y="1175"/>
                  <a:pt x="763" y="1175"/>
                </a:cubicBezTo>
                <a:cubicBezTo>
                  <a:pt x="761" y="1182"/>
                  <a:pt x="760" y="1189"/>
                  <a:pt x="758" y="1195"/>
                </a:cubicBezTo>
                <a:close/>
                <a:moveTo>
                  <a:pt x="766" y="1155"/>
                </a:moveTo>
                <a:cubicBezTo>
                  <a:pt x="762" y="1155"/>
                  <a:pt x="762" y="1155"/>
                  <a:pt x="762" y="1155"/>
                </a:cubicBezTo>
                <a:cubicBezTo>
                  <a:pt x="763" y="1148"/>
                  <a:pt x="764" y="1142"/>
                  <a:pt x="765" y="1135"/>
                </a:cubicBezTo>
                <a:cubicBezTo>
                  <a:pt x="769" y="1135"/>
                  <a:pt x="769" y="1135"/>
                  <a:pt x="769" y="1135"/>
                </a:cubicBezTo>
                <a:cubicBezTo>
                  <a:pt x="768" y="1142"/>
                  <a:pt x="767" y="1149"/>
                  <a:pt x="766" y="1155"/>
                </a:cubicBezTo>
                <a:close/>
                <a:moveTo>
                  <a:pt x="770" y="1115"/>
                </a:moveTo>
                <a:cubicBezTo>
                  <a:pt x="766" y="1115"/>
                  <a:pt x="766" y="1115"/>
                  <a:pt x="766" y="1115"/>
                </a:cubicBezTo>
                <a:cubicBezTo>
                  <a:pt x="766" y="1108"/>
                  <a:pt x="766" y="1102"/>
                  <a:pt x="767" y="1095"/>
                </a:cubicBezTo>
                <a:cubicBezTo>
                  <a:pt x="771" y="1095"/>
                  <a:pt x="771" y="1095"/>
                  <a:pt x="771" y="1095"/>
                </a:cubicBezTo>
                <a:cubicBezTo>
                  <a:pt x="770" y="1102"/>
                  <a:pt x="770" y="1109"/>
                  <a:pt x="770" y="1115"/>
                </a:cubicBezTo>
                <a:close/>
                <a:moveTo>
                  <a:pt x="766" y="1075"/>
                </a:moveTo>
                <a:cubicBezTo>
                  <a:pt x="766" y="1069"/>
                  <a:pt x="766" y="1062"/>
                  <a:pt x="765" y="1055"/>
                </a:cubicBezTo>
                <a:cubicBezTo>
                  <a:pt x="769" y="1055"/>
                  <a:pt x="769" y="1055"/>
                  <a:pt x="769" y="1055"/>
                </a:cubicBezTo>
                <a:cubicBezTo>
                  <a:pt x="770" y="1062"/>
                  <a:pt x="770" y="1068"/>
                  <a:pt x="770" y="1075"/>
                </a:cubicBezTo>
                <a:lnTo>
                  <a:pt x="766" y="1075"/>
                </a:lnTo>
                <a:close/>
                <a:moveTo>
                  <a:pt x="763" y="1035"/>
                </a:moveTo>
                <a:cubicBezTo>
                  <a:pt x="762" y="1029"/>
                  <a:pt x="761" y="1022"/>
                  <a:pt x="760" y="1015"/>
                </a:cubicBezTo>
                <a:cubicBezTo>
                  <a:pt x="764" y="1015"/>
                  <a:pt x="764" y="1015"/>
                  <a:pt x="764" y="1015"/>
                </a:cubicBezTo>
                <a:cubicBezTo>
                  <a:pt x="765" y="1021"/>
                  <a:pt x="766" y="1028"/>
                  <a:pt x="767" y="1035"/>
                </a:cubicBezTo>
                <a:lnTo>
                  <a:pt x="763" y="1035"/>
                </a:lnTo>
                <a:close/>
                <a:moveTo>
                  <a:pt x="757" y="996"/>
                </a:moveTo>
                <a:cubicBezTo>
                  <a:pt x="755" y="989"/>
                  <a:pt x="754" y="983"/>
                  <a:pt x="752" y="976"/>
                </a:cubicBezTo>
                <a:cubicBezTo>
                  <a:pt x="756" y="975"/>
                  <a:pt x="756" y="975"/>
                  <a:pt x="756" y="975"/>
                </a:cubicBezTo>
                <a:cubicBezTo>
                  <a:pt x="758" y="982"/>
                  <a:pt x="759" y="988"/>
                  <a:pt x="761" y="995"/>
                </a:cubicBezTo>
                <a:lnTo>
                  <a:pt x="757" y="996"/>
                </a:lnTo>
                <a:close/>
                <a:moveTo>
                  <a:pt x="546" y="990"/>
                </a:moveTo>
                <a:cubicBezTo>
                  <a:pt x="546" y="986"/>
                  <a:pt x="546" y="986"/>
                  <a:pt x="546" y="986"/>
                </a:cubicBezTo>
                <a:cubicBezTo>
                  <a:pt x="552" y="985"/>
                  <a:pt x="559" y="984"/>
                  <a:pt x="565" y="983"/>
                </a:cubicBezTo>
                <a:cubicBezTo>
                  <a:pt x="566" y="987"/>
                  <a:pt x="566" y="987"/>
                  <a:pt x="566" y="987"/>
                </a:cubicBezTo>
                <a:cubicBezTo>
                  <a:pt x="560" y="988"/>
                  <a:pt x="553" y="989"/>
                  <a:pt x="546" y="990"/>
                </a:cubicBezTo>
                <a:close/>
                <a:moveTo>
                  <a:pt x="526" y="990"/>
                </a:moveTo>
                <a:cubicBezTo>
                  <a:pt x="519" y="989"/>
                  <a:pt x="512" y="988"/>
                  <a:pt x="506" y="987"/>
                </a:cubicBezTo>
                <a:cubicBezTo>
                  <a:pt x="506" y="983"/>
                  <a:pt x="506" y="983"/>
                  <a:pt x="506" y="983"/>
                </a:cubicBezTo>
                <a:cubicBezTo>
                  <a:pt x="513" y="984"/>
                  <a:pt x="519" y="985"/>
                  <a:pt x="526" y="986"/>
                </a:cubicBezTo>
                <a:lnTo>
                  <a:pt x="526" y="990"/>
                </a:lnTo>
                <a:close/>
                <a:moveTo>
                  <a:pt x="586" y="981"/>
                </a:moveTo>
                <a:cubicBezTo>
                  <a:pt x="584" y="977"/>
                  <a:pt x="584" y="977"/>
                  <a:pt x="584" y="977"/>
                </a:cubicBezTo>
                <a:cubicBezTo>
                  <a:pt x="590" y="975"/>
                  <a:pt x="596" y="972"/>
                  <a:pt x="603" y="969"/>
                </a:cubicBezTo>
                <a:cubicBezTo>
                  <a:pt x="604" y="973"/>
                  <a:pt x="604" y="973"/>
                  <a:pt x="604" y="973"/>
                </a:cubicBezTo>
                <a:cubicBezTo>
                  <a:pt x="598" y="976"/>
                  <a:pt x="592" y="979"/>
                  <a:pt x="586" y="981"/>
                </a:cubicBezTo>
                <a:close/>
                <a:moveTo>
                  <a:pt x="486" y="981"/>
                </a:moveTo>
                <a:cubicBezTo>
                  <a:pt x="480" y="978"/>
                  <a:pt x="473" y="975"/>
                  <a:pt x="468" y="972"/>
                </a:cubicBezTo>
                <a:cubicBezTo>
                  <a:pt x="470" y="969"/>
                  <a:pt x="470" y="969"/>
                  <a:pt x="470" y="969"/>
                </a:cubicBezTo>
                <a:cubicBezTo>
                  <a:pt x="475" y="972"/>
                  <a:pt x="481" y="975"/>
                  <a:pt x="487" y="977"/>
                </a:cubicBezTo>
                <a:lnTo>
                  <a:pt x="486" y="981"/>
                </a:lnTo>
                <a:close/>
                <a:moveTo>
                  <a:pt x="622" y="963"/>
                </a:moveTo>
                <a:cubicBezTo>
                  <a:pt x="620" y="960"/>
                  <a:pt x="620" y="960"/>
                  <a:pt x="620" y="960"/>
                </a:cubicBezTo>
                <a:cubicBezTo>
                  <a:pt x="626" y="956"/>
                  <a:pt x="631" y="953"/>
                  <a:pt x="637" y="949"/>
                </a:cubicBezTo>
                <a:cubicBezTo>
                  <a:pt x="639" y="952"/>
                  <a:pt x="639" y="952"/>
                  <a:pt x="639" y="952"/>
                </a:cubicBezTo>
                <a:cubicBezTo>
                  <a:pt x="633" y="956"/>
                  <a:pt x="628" y="960"/>
                  <a:pt x="622" y="963"/>
                </a:cubicBezTo>
                <a:close/>
                <a:moveTo>
                  <a:pt x="451" y="961"/>
                </a:moveTo>
                <a:cubicBezTo>
                  <a:pt x="445" y="957"/>
                  <a:pt x="440" y="952"/>
                  <a:pt x="436" y="947"/>
                </a:cubicBezTo>
                <a:cubicBezTo>
                  <a:pt x="439" y="944"/>
                  <a:pt x="439" y="944"/>
                  <a:pt x="439" y="944"/>
                </a:cubicBezTo>
                <a:cubicBezTo>
                  <a:pt x="443" y="949"/>
                  <a:pt x="448" y="954"/>
                  <a:pt x="453" y="958"/>
                </a:cubicBezTo>
                <a:lnTo>
                  <a:pt x="451" y="961"/>
                </a:lnTo>
                <a:close/>
                <a:moveTo>
                  <a:pt x="747" y="957"/>
                </a:moveTo>
                <a:cubicBezTo>
                  <a:pt x="745" y="951"/>
                  <a:pt x="743" y="944"/>
                  <a:pt x="741" y="938"/>
                </a:cubicBezTo>
                <a:cubicBezTo>
                  <a:pt x="745" y="937"/>
                  <a:pt x="745" y="937"/>
                  <a:pt x="745" y="937"/>
                </a:cubicBezTo>
                <a:cubicBezTo>
                  <a:pt x="747" y="943"/>
                  <a:pt x="749" y="949"/>
                  <a:pt x="751" y="956"/>
                </a:cubicBezTo>
                <a:lnTo>
                  <a:pt x="747" y="957"/>
                </a:lnTo>
                <a:close/>
                <a:moveTo>
                  <a:pt x="655" y="940"/>
                </a:moveTo>
                <a:cubicBezTo>
                  <a:pt x="652" y="937"/>
                  <a:pt x="652" y="937"/>
                  <a:pt x="652" y="937"/>
                </a:cubicBezTo>
                <a:cubicBezTo>
                  <a:pt x="658" y="932"/>
                  <a:pt x="663" y="928"/>
                  <a:pt x="667" y="923"/>
                </a:cubicBezTo>
                <a:cubicBezTo>
                  <a:pt x="670" y="926"/>
                  <a:pt x="670" y="926"/>
                  <a:pt x="670" y="926"/>
                </a:cubicBezTo>
                <a:cubicBezTo>
                  <a:pt x="665" y="931"/>
                  <a:pt x="660" y="935"/>
                  <a:pt x="655" y="940"/>
                </a:cubicBezTo>
                <a:close/>
                <a:moveTo>
                  <a:pt x="424" y="930"/>
                </a:moveTo>
                <a:cubicBezTo>
                  <a:pt x="420" y="925"/>
                  <a:pt x="417" y="918"/>
                  <a:pt x="415" y="912"/>
                </a:cubicBezTo>
                <a:cubicBezTo>
                  <a:pt x="418" y="911"/>
                  <a:pt x="418" y="911"/>
                  <a:pt x="418" y="911"/>
                </a:cubicBezTo>
                <a:cubicBezTo>
                  <a:pt x="421" y="917"/>
                  <a:pt x="424" y="923"/>
                  <a:pt x="427" y="928"/>
                </a:cubicBezTo>
                <a:lnTo>
                  <a:pt x="424" y="930"/>
                </a:lnTo>
                <a:close/>
                <a:moveTo>
                  <a:pt x="734" y="919"/>
                </a:moveTo>
                <a:cubicBezTo>
                  <a:pt x="731" y="913"/>
                  <a:pt x="729" y="907"/>
                  <a:pt x="726" y="901"/>
                </a:cubicBezTo>
                <a:cubicBezTo>
                  <a:pt x="730" y="899"/>
                  <a:pt x="730" y="899"/>
                  <a:pt x="730" y="899"/>
                </a:cubicBezTo>
                <a:cubicBezTo>
                  <a:pt x="732" y="905"/>
                  <a:pt x="735" y="911"/>
                  <a:pt x="738" y="918"/>
                </a:cubicBezTo>
                <a:lnTo>
                  <a:pt x="734" y="919"/>
                </a:lnTo>
                <a:close/>
                <a:moveTo>
                  <a:pt x="684" y="912"/>
                </a:moveTo>
                <a:cubicBezTo>
                  <a:pt x="681" y="909"/>
                  <a:pt x="681" y="909"/>
                  <a:pt x="681" y="909"/>
                </a:cubicBezTo>
                <a:cubicBezTo>
                  <a:pt x="686" y="904"/>
                  <a:pt x="690" y="899"/>
                  <a:pt x="694" y="894"/>
                </a:cubicBezTo>
                <a:cubicBezTo>
                  <a:pt x="697" y="896"/>
                  <a:pt x="697" y="896"/>
                  <a:pt x="697" y="896"/>
                </a:cubicBezTo>
                <a:cubicBezTo>
                  <a:pt x="693" y="902"/>
                  <a:pt x="689" y="907"/>
                  <a:pt x="684" y="912"/>
                </a:cubicBezTo>
                <a:close/>
                <a:moveTo>
                  <a:pt x="409" y="893"/>
                </a:moveTo>
                <a:cubicBezTo>
                  <a:pt x="408" y="886"/>
                  <a:pt x="407" y="879"/>
                  <a:pt x="407" y="872"/>
                </a:cubicBezTo>
                <a:cubicBezTo>
                  <a:pt x="411" y="872"/>
                  <a:pt x="411" y="872"/>
                  <a:pt x="411" y="872"/>
                </a:cubicBezTo>
                <a:cubicBezTo>
                  <a:pt x="411" y="879"/>
                  <a:pt x="412" y="885"/>
                  <a:pt x="413" y="892"/>
                </a:cubicBezTo>
                <a:lnTo>
                  <a:pt x="409" y="893"/>
                </a:lnTo>
                <a:close/>
                <a:moveTo>
                  <a:pt x="717" y="883"/>
                </a:moveTo>
                <a:cubicBezTo>
                  <a:pt x="716" y="880"/>
                  <a:pt x="714" y="877"/>
                  <a:pt x="713" y="875"/>
                </a:cubicBezTo>
                <a:cubicBezTo>
                  <a:pt x="712" y="876"/>
                  <a:pt x="710" y="878"/>
                  <a:pt x="709" y="880"/>
                </a:cubicBezTo>
                <a:cubicBezTo>
                  <a:pt x="706" y="878"/>
                  <a:pt x="706" y="878"/>
                  <a:pt x="706" y="878"/>
                </a:cubicBezTo>
                <a:cubicBezTo>
                  <a:pt x="707" y="875"/>
                  <a:pt x="709" y="873"/>
                  <a:pt x="710" y="871"/>
                </a:cubicBezTo>
                <a:cubicBezTo>
                  <a:pt x="709" y="869"/>
                  <a:pt x="708" y="867"/>
                  <a:pt x="707" y="865"/>
                </a:cubicBezTo>
                <a:cubicBezTo>
                  <a:pt x="711" y="863"/>
                  <a:pt x="711" y="863"/>
                  <a:pt x="711" y="863"/>
                </a:cubicBezTo>
                <a:cubicBezTo>
                  <a:pt x="712" y="865"/>
                  <a:pt x="712" y="866"/>
                  <a:pt x="713" y="867"/>
                </a:cubicBezTo>
                <a:cubicBezTo>
                  <a:pt x="714" y="865"/>
                  <a:pt x="715" y="863"/>
                  <a:pt x="716" y="861"/>
                </a:cubicBezTo>
                <a:cubicBezTo>
                  <a:pt x="720" y="863"/>
                  <a:pt x="720" y="863"/>
                  <a:pt x="720" y="863"/>
                </a:cubicBezTo>
                <a:cubicBezTo>
                  <a:pt x="718" y="865"/>
                  <a:pt x="717" y="868"/>
                  <a:pt x="715" y="871"/>
                </a:cubicBezTo>
                <a:cubicBezTo>
                  <a:pt x="717" y="874"/>
                  <a:pt x="719" y="878"/>
                  <a:pt x="721" y="881"/>
                </a:cubicBezTo>
                <a:lnTo>
                  <a:pt x="717" y="883"/>
                </a:lnTo>
                <a:close/>
                <a:moveTo>
                  <a:pt x="412" y="852"/>
                </a:moveTo>
                <a:cubicBezTo>
                  <a:pt x="408" y="852"/>
                  <a:pt x="408" y="852"/>
                  <a:pt x="408" y="852"/>
                </a:cubicBezTo>
                <a:cubicBezTo>
                  <a:pt x="409" y="845"/>
                  <a:pt x="410" y="838"/>
                  <a:pt x="412" y="832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414" y="839"/>
                  <a:pt x="413" y="846"/>
                  <a:pt x="412" y="852"/>
                </a:cubicBezTo>
                <a:close/>
                <a:moveTo>
                  <a:pt x="697" y="849"/>
                </a:moveTo>
                <a:cubicBezTo>
                  <a:pt x="693" y="843"/>
                  <a:pt x="689" y="838"/>
                  <a:pt x="685" y="832"/>
                </a:cubicBezTo>
                <a:cubicBezTo>
                  <a:pt x="688" y="830"/>
                  <a:pt x="688" y="830"/>
                  <a:pt x="688" y="830"/>
                </a:cubicBezTo>
                <a:cubicBezTo>
                  <a:pt x="692" y="835"/>
                  <a:pt x="696" y="841"/>
                  <a:pt x="700" y="846"/>
                </a:cubicBezTo>
                <a:lnTo>
                  <a:pt x="697" y="849"/>
                </a:lnTo>
                <a:close/>
                <a:moveTo>
                  <a:pt x="729" y="845"/>
                </a:moveTo>
                <a:cubicBezTo>
                  <a:pt x="725" y="843"/>
                  <a:pt x="725" y="843"/>
                  <a:pt x="725" y="843"/>
                </a:cubicBezTo>
                <a:cubicBezTo>
                  <a:pt x="728" y="837"/>
                  <a:pt x="731" y="831"/>
                  <a:pt x="733" y="825"/>
                </a:cubicBezTo>
                <a:cubicBezTo>
                  <a:pt x="736" y="826"/>
                  <a:pt x="736" y="826"/>
                  <a:pt x="736" y="826"/>
                </a:cubicBezTo>
                <a:cubicBezTo>
                  <a:pt x="734" y="832"/>
                  <a:pt x="732" y="838"/>
                  <a:pt x="729" y="845"/>
                </a:cubicBezTo>
                <a:close/>
                <a:moveTo>
                  <a:pt x="672" y="817"/>
                </a:moveTo>
                <a:cubicBezTo>
                  <a:pt x="668" y="812"/>
                  <a:pt x="663" y="807"/>
                  <a:pt x="658" y="803"/>
                </a:cubicBezTo>
                <a:cubicBezTo>
                  <a:pt x="661" y="800"/>
                  <a:pt x="661" y="800"/>
                  <a:pt x="661" y="800"/>
                </a:cubicBezTo>
                <a:cubicBezTo>
                  <a:pt x="666" y="805"/>
                  <a:pt x="671" y="809"/>
                  <a:pt x="675" y="814"/>
                </a:cubicBezTo>
                <a:lnTo>
                  <a:pt x="672" y="817"/>
                </a:lnTo>
                <a:close/>
                <a:moveTo>
                  <a:pt x="423" y="815"/>
                </a:moveTo>
                <a:cubicBezTo>
                  <a:pt x="420" y="813"/>
                  <a:pt x="420" y="813"/>
                  <a:pt x="420" y="813"/>
                </a:cubicBezTo>
                <a:cubicBezTo>
                  <a:pt x="423" y="807"/>
                  <a:pt x="426" y="801"/>
                  <a:pt x="430" y="796"/>
                </a:cubicBezTo>
                <a:cubicBezTo>
                  <a:pt x="434" y="798"/>
                  <a:pt x="434" y="798"/>
                  <a:pt x="434" y="798"/>
                </a:cubicBezTo>
                <a:cubicBezTo>
                  <a:pt x="430" y="803"/>
                  <a:pt x="426" y="809"/>
                  <a:pt x="423" y="815"/>
                </a:cubicBezTo>
                <a:close/>
                <a:moveTo>
                  <a:pt x="742" y="806"/>
                </a:moveTo>
                <a:cubicBezTo>
                  <a:pt x="738" y="805"/>
                  <a:pt x="738" y="805"/>
                  <a:pt x="738" y="805"/>
                </a:cubicBezTo>
                <a:cubicBezTo>
                  <a:pt x="740" y="799"/>
                  <a:pt x="741" y="792"/>
                  <a:pt x="741" y="786"/>
                </a:cubicBezTo>
                <a:cubicBezTo>
                  <a:pt x="745" y="786"/>
                  <a:pt x="745" y="786"/>
                  <a:pt x="745" y="786"/>
                </a:cubicBezTo>
                <a:cubicBezTo>
                  <a:pt x="745" y="793"/>
                  <a:pt x="743" y="800"/>
                  <a:pt x="742" y="806"/>
                </a:cubicBezTo>
                <a:close/>
                <a:moveTo>
                  <a:pt x="644" y="789"/>
                </a:moveTo>
                <a:cubicBezTo>
                  <a:pt x="638" y="785"/>
                  <a:pt x="633" y="781"/>
                  <a:pt x="628" y="777"/>
                </a:cubicBezTo>
                <a:cubicBezTo>
                  <a:pt x="630" y="774"/>
                  <a:pt x="630" y="774"/>
                  <a:pt x="630" y="774"/>
                </a:cubicBezTo>
                <a:cubicBezTo>
                  <a:pt x="635" y="778"/>
                  <a:pt x="641" y="782"/>
                  <a:pt x="646" y="786"/>
                </a:cubicBezTo>
                <a:lnTo>
                  <a:pt x="644" y="789"/>
                </a:lnTo>
                <a:close/>
                <a:moveTo>
                  <a:pt x="446" y="783"/>
                </a:moveTo>
                <a:cubicBezTo>
                  <a:pt x="444" y="780"/>
                  <a:pt x="444" y="780"/>
                  <a:pt x="444" y="780"/>
                </a:cubicBezTo>
                <a:cubicBezTo>
                  <a:pt x="448" y="775"/>
                  <a:pt x="454" y="771"/>
                  <a:pt x="459" y="767"/>
                </a:cubicBezTo>
                <a:cubicBezTo>
                  <a:pt x="462" y="770"/>
                  <a:pt x="462" y="770"/>
                  <a:pt x="462" y="770"/>
                </a:cubicBezTo>
                <a:cubicBezTo>
                  <a:pt x="456" y="774"/>
                  <a:pt x="451" y="778"/>
                  <a:pt x="446" y="783"/>
                </a:cubicBezTo>
                <a:close/>
                <a:moveTo>
                  <a:pt x="611" y="767"/>
                </a:moveTo>
                <a:cubicBezTo>
                  <a:pt x="606" y="764"/>
                  <a:pt x="600" y="761"/>
                  <a:pt x="594" y="758"/>
                </a:cubicBezTo>
                <a:cubicBezTo>
                  <a:pt x="593" y="758"/>
                  <a:pt x="593" y="758"/>
                  <a:pt x="593" y="758"/>
                </a:cubicBezTo>
                <a:cubicBezTo>
                  <a:pt x="595" y="754"/>
                  <a:pt x="595" y="754"/>
                  <a:pt x="595" y="754"/>
                </a:cubicBezTo>
                <a:cubicBezTo>
                  <a:pt x="596" y="755"/>
                  <a:pt x="596" y="755"/>
                  <a:pt x="596" y="755"/>
                </a:cubicBezTo>
                <a:cubicBezTo>
                  <a:pt x="602" y="757"/>
                  <a:pt x="607" y="760"/>
                  <a:pt x="613" y="763"/>
                </a:cubicBezTo>
                <a:lnTo>
                  <a:pt x="611" y="767"/>
                </a:lnTo>
                <a:close/>
                <a:moveTo>
                  <a:pt x="742" y="766"/>
                </a:moveTo>
                <a:cubicBezTo>
                  <a:pt x="742" y="759"/>
                  <a:pt x="741" y="753"/>
                  <a:pt x="740" y="746"/>
                </a:cubicBezTo>
                <a:cubicBezTo>
                  <a:pt x="744" y="746"/>
                  <a:pt x="744" y="746"/>
                  <a:pt x="744" y="746"/>
                </a:cubicBezTo>
                <a:cubicBezTo>
                  <a:pt x="745" y="752"/>
                  <a:pt x="746" y="759"/>
                  <a:pt x="746" y="766"/>
                </a:cubicBezTo>
                <a:lnTo>
                  <a:pt x="742" y="766"/>
                </a:lnTo>
                <a:close/>
                <a:moveTo>
                  <a:pt x="478" y="760"/>
                </a:moveTo>
                <a:cubicBezTo>
                  <a:pt x="477" y="757"/>
                  <a:pt x="477" y="757"/>
                  <a:pt x="477" y="757"/>
                </a:cubicBezTo>
                <a:cubicBezTo>
                  <a:pt x="483" y="753"/>
                  <a:pt x="489" y="751"/>
                  <a:pt x="495" y="749"/>
                </a:cubicBezTo>
                <a:cubicBezTo>
                  <a:pt x="497" y="753"/>
                  <a:pt x="497" y="753"/>
                  <a:pt x="497" y="753"/>
                </a:cubicBezTo>
                <a:cubicBezTo>
                  <a:pt x="490" y="755"/>
                  <a:pt x="484" y="757"/>
                  <a:pt x="478" y="760"/>
                </a:cubicBezTo>
                <a:close/>
                <a:moveTo>
                  <a:pt x="575" y="751"/>
                </a:moveTo>
                <a:cubicBezTo>
                  <a:pt x="568" y="749"/>
                  <a:pt x="562" y="748"/>
                  <a:pt x="555" y="747"/>
                </a:cubicBezTo>
                <a:cubicBezTo>
                  <a:pt x="556" y="743"/>
                  <a:pt x="556" y="743"/>
                  <a:pt x="556" y="743"/>
                </a:cubicBezTo>
                <a:cubicBezTo>
                  <a:pt x="563" y="744"/>
                  <a:pt x="569" y="745"/>
                  <a:pt x="576" y="747"/>
                </a:cubicBezTo>
                <a:lnTo>
                  <a:pt x="575" y="751"/>
                </a:lnTo>
                <a:close/>
                <a:moveTo>
                  <a:pt x="516" y="748"/>
                </a:moveTo>
                <a:cubicBezTo>
                  <a:pt x="515" y="744"/>
                  <a:pt x="515" y="744"/>
                  <a:pt x="515" y="744"/>
                </a:cubicBezTo>
                <a:cubicBezTo>
                  <a:pt x="522" y="743"/>
                  <a:pt x="529" y="742"/>
                  <a:pt x="535" y="742"/>
                </a:cubicBezTo>
                <a:cubicBezTo>
                  <a:pt x="536" y="746"/>
                  <a:pt x="536" y="746"/>
                  <a:pt x="536" y="746"/>
                </a:cubicBezTo>
                <a:cubicBezTo>
                  <a:pt x="529" y="746"/>
                  <a:pt x="522" y="747"/>
                  <a:pt x="516" y="748"/>
                </a:cubicBezTo>
                <a:close/>
                <a:moveTo>
                  <a:pt x="737" y="727"/>
                </a:moveTo>
                <a:cubicBezTo>
                  <a:pt x="736" y="720"/>
                  <a:pt x="734" y="714"/>
                  <a:pt x="732" y="708"/>
                </a:cubicBezTo>
                <a:cubicBezTo>
                  <a:pt x="736" y="706"/>
                  <a:pt x="736" y="706"/>
                  <a:pt x="736" y="706"/>
                </a:cubicBezTo>
                <a:cubicBezTo>
                  <a:pt x="738" y="713"/>
                  <a:pt x="740" y="719"/>
                  <a:pt x="741" y="726"/>
                </a:cubicBezTo>
                <a:lnTo>
                  <a:pt x="737" y="727"/>
                </a:lnTo>
                <a:close/>
                <a:moveTo>
                  <a:pt x="725" y="689"/>
                </a:moveTo>
                <a:cubicBezTo>
                  <a:pt x="722" y="683"/>
                  <a:pt x="719" y="677"/>
                  <a:pt x="716" y="671"/>
                </a:cubicBezTo>
                <a:cubicBezTo>
                  <a:pt x="720" y="669"/>
                  <a:pt x="720" y="669"/>
                  <a:pt x="720" y="669"/>
                </a:cubicBezTo>
                <a:cubicBezTo>
                  <a:pt x="723" y="675"/>
                  <a:pt x="726" y="681"/>
                  <a:pt x="729" y="687"/>
                </a:cubicBezTo>
                <a:lnTo>
                  <a:pt x="725" y="689"/>
                </a:lnTo>
                <a:close/>
                <a:moveTo>
                  <a:pt x="706" y="654"/>
                </a:moveTo>
                <a:cubicBezTo>
                  <a:pt x="702" y="649"/>
                  <a:pt x="698" y="644"/>
                  <a:pt x="693" y="639"/>
                </a:cubicBezTo>
                <a:cubicBezTo>
                  <a:pt x="696" y="636"/>
                  <a:pt x="696" y="636"/>
                  <a:pt x="696" y="636"/>
                </a:cubicBezTo>
                <a:cubicBezTo>
                  <a:pt x="701" y="641"/>
                  <a:pt x="705" y="647"/>
                  <a:pt x="709" y="652"/>
                </a:cubicBezTo>
                <a:lnTo>
                  <a:pt x="706" y="654"/>
                </a:lnTo>
                <a:close/>
                <a:moveTo>
                  <a:pt x="680" y="624"/>
                </a:moveTo>
                <a:cubicBezTo>
                  <a:pt x="675" y="619"/>
                  <a:pt x="671" y="615"/>
                  <a:pt x="665" y="610"/>
                </a:cubicBezTo>
                <a:cubicBezTo>
                  <a:pt x="668" y="607"/>
                  <a:pt x="668" y="607"/>
                  <a:pt x="668" y="607"/>
                </a:cubicBezTo>
                <a:cubicBezTo>
                  <a:pt x="673" y="612"/>
                  <a:pt x="678" y="617"/>
                  <a:pt x="683" y="621"/>
                </a:cubicBezTo>
                <a:lnTo>
                  <a:pt x="680" y="624"/>
                </a:lnTo>
                <a:close/>
                <a:moveTo>
                  <a:pt x="650" y="598"/>
                </a:moveTo>
                <a:cubicBezTo>
                  <a:pt x="645" y="594"/>
                  <a:pt x="639" y="590"/>
                  <a:pt x="634" y="586"/>
                </a:cubicBezTo>
                <a:cubicBezTo>
                  <a:pt x="636" y="583"/>
                  <a:pt x="636" y="583"/>
                  <a:pt x="636" y="583"/>
                </a:cubicBezTo>
                <a:cubicBezTo>
                  <a:pt x="642" y="587"/>
                  <a:pt x="647" y="591"/>
                  <a:pt x="652" y="595"/>
                </a:cubicBezTo>
                <a:lnTo>
                  <a:pt x="650" y="598"/>
                </a:lnTo>
                <a:close/>
                <a:moveTo>
                  <a:pt x="617" y="575"/>
                </a:moveTo>
                <a:cubicBezTo>
                  <a:pt x="611" y="572"/>
                  <a:pt x="606" y="569"/>
                  <a:pt x="600" y="565"/>
                </a:cubicBezTo>
                <a:cubicBezTo>
                  <a:pt x="602" y="562"/>
                  <a:pt x="602" y="562"/>
                  <a:pt x="602" y="562"/>
                </a:cubicBezTo>
                <a:cubicBezTo>
                  <a:pt x="608" y="565"/>
                  <a:pt x="613" y="568"/>
                  <a:pt x="619" y="572"/>
                </a:cubicBezTo>
                <a:lnTo>
                  <a:pt x="617" y="575"/>
                </a:lnTo>
                <a:close/>
                <a:moveTo>
                  <a:pt x="582" y="556"/>
                </a:moveTo>
                <a:cubicBezTo>
                  <a:pt x="576" y="553"/>
                  <a:pt x="570" y="550"/>
                  <a:pt x="564" y="547"/>
                </a:cubicBezTo>
                <a:cubicBezTo>
                  <a:pt x="566" y="544"/>
                  <a:pt x="566" y="544"/>
                  <a:pt x="566" y="544"/>
                </a:cubicBezTo>
                <a:cubicBezTo>
                  <a:pt x="572" y="546"/>
                  <a:pt x="578" y="549"/>
                  <a:pt x="584" y="552"/>
                </a:cubicBezTo>
                <a:lnTo>
                  <a:pt x="582" y="556"/>
                </a:lnTo>
                <a:close/>
                <a:moveTo>
                  <a:pt x="546" y="539"/>
                </a:moveTo>
                <a:cubicBezTo>
                  <a:pt x="539" y="536"/>
                  <a:pt x="533" y="534"/>
                  <a:pt x="527" y="531"/>
                </a:cubicBezTo>
                <a:cubicBezTo>
                  <a:pt x="529" y="528"/>
                  <a:pt x="529" y="528"/>
                  <a:pt x="529" y="528"/>
                </a:cubicBezTo>
                <a:cubicBezTo>
                  <a:pt x="535" y="530"/>
                  <a:pt x="541" y="533"/>
                  <a:pt x="547" y="535"/>
                </a:cubicBezTo>
                <a:lnTo>
                  <a:pt x="546" y="539"/>
                </a:lnTo>
                <a:close/>
                <a:moveTo>
                  <a:pt x="508" y="524"/>
                </a:moveTo>
                <a:cubicBezTo>
                  <a:pt x="502" y="522"/>
                  <a:pt x="496" y="520"/>
                  <a:pt x="490" y="517"/>
                </a:cubicBezTo>
                <a:cubicBezTo>
                  <a:pt x="491" y="514"/>
                  <a:pt x="491" y="514"/>
                  <a:pt x="491" y="514"/>
                </a:cubicBezTo>
                <a:cubicBezTo>
                  <a:pt x="497" y="516"/>
                  <a:pt x="503" y="518"/>
                  <a:pt x="510" y="520"/>
                </a:cubicBezTo>
                <a:lnTo>
                  <a:pt x="508" y="524"/>
                </a:lnTo>
                <a:close/>
                <a:moveTo>
                  <a:pt x="471" y="511"/>
                </a:moveTo>
                <a:cubicBezTo>
                  <a:pt x="464" y="509"/>
                  <a:pt x="458" y="506"/>
                  <a:pt x="452" y="504"/>
                </a:cubicBezTo>
                <a:cubicBezTo>
                  <a:pt x="453" y="501"/>
                  <a:pt x="453" y="501"/>
                  <a:pt x="453" y="501"/>
                </a:cubicBezTo>
                <a:cubicBezTo>
                  <a:pt x="459" y="503"/>
                  <a:pt x="465" y="505"/>
                  <a:pt x="472" y="507"/>
                </a:cubicBezTo>
                <a:lnTo>
                  <a:pt x="471" y="511"/>
                </a:lnTo>
                <a:close/>
                <a:moveTo>
                  <a:pt x="432" y="498"/>
                </a:moveTo>
                <a:cubicBezTo>
                  <a:pt x="426" y="496"/>
                  <a:pt x="420" y="494"/>
                  <a:pt x="413" y="492"/>
                </a:cubicBezTo>
                <a:cubicBezTo>
                  <a:pt x="414" y="489"/>
                  <a:pt x="414" y="489"/>
                  <a:pt x="414" y="489"/>
                </a:cubicBezTo>
                <a:cubicBezTo>
                  <a:pt x="421" y="490"/>
                  <a:pt x="427" y="492"/>
                  <a:pt x="434" y="494"/>
                </a:cubicBezTo>
                <a:lnTo>
                  <a:pt x="432" y="498"/>
                </a:lnTo>
                <a:close/>
                <a:moveTo>
                  <a:pt x="394" y="487"/>
                </a:moveTo>
                <a:cubicBezTo>
                  <a:pt x="388" y="485"/>
                  <a:pt x="381" y="483"/>
                  <a:pt x="375" y="481"/>
                </a:cubicBezTo>
                <a:cubicBezTo>
                  <a:pt x="376" y="477"/>
                  <a:pt x="376" y="477"/>
                  <a:pt x="376" y="477"/>
                </a:cubicBezTo>
                <a:cubicBezTo>
                  <a:pt x="382" y="479"/>
                  <a:pt x="389" y="481"/>
                  <a:pt x="395" y="483"/>
                </a:cubicBezTo>
                <a:lnTo>
                  <a:pt x="394" y="487"/>
                </a:lnTo>
                <a:close/>
                <a:moveTo>
                  <a:pt x="355" y="476"/>
                </a:moveTo>
                <a:cubicBezTo>
                  <a:pt x="336" y="470"/>
                  <a:pt x="336" y="470"/>
                  <a:pt x="336" y="470"/>
                </a:cubicBezTo>
                <a:cubicBezTo>
                  <a:pt x="337" y="467"/>
                  <a:pt x="337" y="467"/>
                  <a:pt x="337" y="467"/>
                </a:cubicBezTo>
                <a:cubicBezTo>
                  <a:pt x="357" y="472"/>
                  <a:pt x="357" y="472"/>
                  <a:pt x="357" y="472"/>
                </a:cubicBezTo>
                <a:lnTo>
                  <a:pt x="355" y="476"/>
                </a:lnTo>
                <a:close/>
                <a:moveTo>
                  <a:pt x="317" y="465"/>
                </a:moveTo>
                <a:cubicBezTo>
                  <a:pt x="310" y="463"/>
                  <a:pt x="304" y="461"/>
                  <a:pt x="297" y="459"/>
                </a:cubicBezTo>
                <a:cubicBezTo>
                  <a:pt x="299" y="456"/>
                  <a:pt x="299" y="456"/>
                  <a:pt x="299" y="456"/>
                </a:cubicBezTo>
                <a:cubicBezTo>
                  <a:pt x="305" y="457"/>
                  <a:pt x="311" y="459"/>
                  <a:pt x="318" y="461"/>
                </a:cubicBezTo>
                <a:lnTo>
                  <a:pt x="317" y="465"/>
                </a:lnTo>
                <a:close/>
                <a:moveTo>
                  <a:pt x="278" y="454"/>
                </a:moveTo>
                <a:cubicBezTo>
                  <a:pt x="272" y="452"/>
                  <a:pt x="265" y="450"/>
                  <a:pt x="259" y="448"/>
                </a:cubicBezTo>
                <a:cubicBezTo>
                  <a:pt x="260" y="444"/>
                  <a:pt x="260" y="444"/>
                  <a:pt x="260" y="444"/>
                </a:cubicBezTo>
                <a:cubicBezTo>
                  <a:pt x="267" y="446"/>
                  <a:pt x="273" y="448"/>
                  <a:pt x="279" y="450"/>
                </a:cubicBezTo>
                <a:lnTo>
                  <a:pt x="278" y="454"/>
                </a:lnTo>
                <a:close/>
                <a:moveTo>
                  <a:pt x="240" y="441"/>
                </a:moveTo>
                <a:cubicBezTo>
                  <a:pt x="233" y="439"/>
                  <a:pt x="227" y="437"/>
                  <a:pt x="221" y="435"/>
                </a:cubicBezTo>
                <a:cubicBezTo>
                  <a:pt x="222" y="431"/>
                  <a:pt x="222" y="431"/>
                  <a:pt x="222" y="431"/>
                </a:cubicBezTo>
                <a:cubicBezTo>
                  <a:pt x="228" y="433"/>
                  <a:pt x="235" y="436"/>
                  <a:pt x="241" y="438"/>
                </a:cubicBezTo>
                <a:lnTo>
                  <a:pt x="240" y="441"/>
                </a:lnTo>
                <a:close/>
                <a:moveTo>
                  <a:pt x="202" y="428"/>
                </a:moveTo>
                <a:cubicBezTo>
                  <a:pt x="196" y="425"/>
                  <a:pt x="189" y="422"/>
                  <a:pt x="183" y="420"/>
                </a:cubicBezTo>
                <a:cubicBezTo>
                  <a:pt x="185" y="416"/>
                  <a:pt x="185" y="416"/>
                  <a:pt x="185" y="416"/>
                </a:cubicBezTo>
                <a:cubicBezTo>
                  <a:pt x="191" y="419"/>
                  <a:pt x="197" y="421"/>
                  <a:pt x="203" y="424"/>
                </a:cubicBezTo>
                <a:lnTo>
                  <a:pt x="202" y="428"/>
                </a:lnTo>
                <a:close/>
                <a:moveTo>
                  <a:pt x="165" y="412"/>
                </a:moveTo>
                <a:cubicBezTo>
                  <a:pt x="159" y="409"/>
                  <a:pt x="153" y="406"/>
                  <a:pt x="147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155" y="402"/>
                  <a:pt x="161" y="405"/>
                  <a:pt x="167" y="408"/>
                </a:cubicBezTo>
                <a:lnTo>
                  <a:pt x="165" y="412"/>
                </a:lnTo>
                <a:close/>
                <a:moveTo>
                  <a:pt x="129" y="393"/>
                </a:moveTo>
                <a:cubicBezTo>
                  <a:pt x="123" y="390"/>
                  <a:pt x="118" y="386"/>
                  <a:pt x="112" y="382"/>
                </a:cubicBezTo>
                <a:cubicBezTo>
                  <a:pt x="114" y="379"/>
                  <a:pt x="114" y="379"/>
                  <a:pt x="114" y="379"/>
                </a:cubicBezTo>
                <a:cubicBezTo>
                  <a:pt x="120" y="383"/>
                  <a:pt x="126" y="386"/>
                  <a:pt x="131" y="389"/>
                </a:cubicBezTo>
                <a:lnTo>
                  <a:pt x="129" y="393"/>
                </a:lnTo>
                <a:close/>
                <a:moveTo>
                  <a:pt x="95" y="371"/>
                </a:moveTo>
                <a:cubicBezTo>
                  <a:pt x="90" y="367"/>
                  <a:pt x="84" y="363"/>
                  <a:pt x="79" y="359"/>
                </a:cubicBezTo>
                <a:cubicBezTo>
                  <a:pt x="82" y="356"/>
                  <a:pt x="82" y="356"/>
                  <a:pt x="82" y="356"/>
                </a:cubicBezTo>
                <a:cubicBezTo>
                  <a:pt x="87" y="360"/>
                  <a:pt x="92" y="364"/>
                  <a:pt x="98" y="368"/>
                </a:cubicBezTo>
                <a:lnTo>
                  <a:pt x="95" y="371"/>
                </a:lnTo>
                <a:close/>
                <a:moveTo>
                  <a:pt x="64" y="346"/>
                </a:moveTo>
                <a:cubicBezTo>
                  <a:pt x="62" y="345"/>
                  <a:pt x="60" y="343"/>
                  <a:pt x="59" y="342"/>
                </a:cubicBezTo>
                <a:cubicBezTo>
                  <a:pt x="55" y="339"/>
                  <a:pt x="52" y="336"/>
                  <a:pt x="49" y="332"/>
                </a:cubicBezTo>
                <a:cubicBezTo>
                  <a:pt x="52" y="330"/>
                  <a:pt x="52" y="330"/>
                  <a:pt x="52" y="330"/>
                </a:cubicBezTo>
                <a:cubicBezTo>
                  <a:pt x="55" y="333"/>
                  <a:pt x="58" y="336"/>
                  <a:pt x="61" y="339"/>
                </a:cubicBezTo>
                <a:cubicBezTo>
                  <a:pt x="63" y="340"/>
                  <a:pt x="65" y="342"/>
                  <a:pt x="66" y="343"/>
                </a:cubicBezTo>
                <a:lnTo>
                  <a:pt x="64" y="346"/>
                </a:lnTo>
                <a:close/>
                <a:moveTo>
                  <a:pt x="36" y="317"/>
                </a:moveTo>
                <a:cubicBezTo>
                  <a:pt x="31" y="312"/>
                  <a:pt x="27" y="306"/>
                  <a:pt x="24" y="301"/>
                </a:cubicBezTo>
                <a:cubicBezTo>
                  <a:pt x="27" y="298"/>
                  <a:pt x="27" y="298"/>
                  <a:pt x="27" y="298"/>
                </a:cubicBezTo>
                <a:cubicBezTo>
                  <a:pt x="31" y="304"/>
                  <a:pt x="35" y="309"/>
                  <a:pt x="39" y="315"/>
                </a:cubicBezTo>
                <a:lnTo>
                  <a:pt x="36" y="317"/>
                </a:lnTo>
                <a:close/>
                <a:moveTo>
                  <a:pt x="14" y="283"/>
                </a:moveTo>
                <a:cubicBezTo>
                  <a:pt x="12" y="276"/>
                  <a:pt x="9" y="270"/>
                  <a:pt x="7" y="264"/>
                </a:cubicBezTo>
                <a:cubicBezTo>
                  <a:pt x="11" y="262"/>
                  <a:pt x="11" y="262"/>
                  <a:pt x="11" y="262"/>
                </a:cubicBezTo>
                <a:cubicBezTo>
                  <a:pt x="13" y="269"/>
                  <a:pt x="15" y="275"/>
                  <a:pt x="18" y="281"/>
                </a:cubicBezTo>
                <a:lnTo>
                  <a:pt x="14" y="283"/>
                </a:lnTo>
                <a:close/>
                <a:moveTo>
                  <a:pt x="2" y="244"/>
                </a:moveTo>
                <a:cubicBezTo>
                  <a:pt x="1" y="237"/>
                  <a:pt x="1" y="231"/>
                  <a:pt x="0" y="224"/>
                </a:cubicBezTo>
                <a:cubicBezTo>
                  <a:pt x="4" y="223"/>
                  <a:pt x="4" y="223"/>
                  <a:pt x="4" y="223"/>
                </a:cubicBezTo>
                <a:cubicBezTo>
                  <a:pt x="5" y="230"/>
                  <a:pt x="5" y="237"/>
                  <a:pt x="6" y="243"/>
                </a:cubicBezTo>
                <a:lnTo>
                  <a:pt x="2" y="244"/>
                </a:lnTo>
                <a:close/>
                <a:moveTo>
                  <a:pt x="4" y="204"/>
                </a:moveTo>
                <a:cubicBezTo>
                  <a:pt x="0" y="203"/>
                  <a:pt x="0" y="203"/>
                  <a:pt x="0" y="203"/>
                </a:cubicBezTo>
                <a:cubicBezTo>
                  <a:pt x="0" y="197"/>
                  <a:pt x="1" y="190"/>
                  <a:pt x="2" y="183"/>
                </a:cubicBezTo>
                <a:cubicBezTo>
                  <a:pt x="6" y="184"/>
                  <a:pt x="6" y="184"/>
                  <a:pt x="6" y="184"/>
                </a:cubicBezTo>
                <a:cubicBezTo>
                  <a:pt x="5" y="190"/>
                  <a:pt x="4" y="197"/>
                  <a:pt x="4" y="204"/>
                </a:cubicBezTo>
                <a:close/>
                <a:moveTo>
                  <a:pt x="9" y="164"/>
                </a:moveTo>
                <a:cubicBezTo>
                  <a:pt x="5" y="163"/>
                  <a:pt x="5" y="163"/>
                  <a:pt x="5" y="163"/>
                </a:cubicBezTo>
                <a:cubicBezTo>
                  <a:pt x="6" y="157"/>
                  <a:pt x="8" y="150"/>
                  <a:pt x="10" y="144"/>
                </a:cubicBezTo>
                <a:cubicBezTo>
                  <a:pt x="14" y="145"/>
                  <a:pt x="14" y="145"/>
                  <a:pt x="14" y="145"/>
                </a:cubicBezTo>
                <a:cubicBezTo>
                  <a:pt x="12" y="151"/>
                  <a:pt x="10" y="158"/>
                  <a:pt x="9" y="164"/>
                </a:cubicBezTo>
                <a:close/>
                <a:moveTo>
                  <a:pt x="20" y="126"/>
                </a:moveTo>
                <a:cubicBezTo>
                  <a:pt x="16" y="124"/>
                  <a:pt x="16" y="124"/>
                  <a:pt x="16" y="124"/>
                </a:cubicBezTo>
                <a:cubicBezTo>
                  <a:pt x="18" y="118"/>
                  <a:pt x="21" y="112"/>
                  <a:pt x="23" y="106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4" y="113"/>
                  <a:pt x="22" y="120"/>
                  <a:pt x="20" y="126"/>
                </a:cubicBezTo>
                <a:close/>
                <a:moveTo>
                  <a:pt x="35" y="89"/>
                </a:moveTo>
                <a:cubicBezTo>
                  <a:pt x="31" y="87"/>
                  <a:pt x="31" y="87"/>
                  <a:pt x="31" y="87"/>
                </a:cubicBezTo>
                <a:cubicBezTo>
                  <a:pt x="34" y="81"/>
                  <a:pt x="37" y="75"/>
                  <a:pt x="40" y="69"/>
                </a:cubicBezTo>
                <a:cubicBezTo>
                  <a:pt x="44" y="71"/>
                  <a:pt x="44" y="71"/>
                  <a:pt x="44" y="71"/>
                </a:cubicBezTo>
                <a:cubicBezTo>
                  <a:pt x="41" y="77"/>
                  <a:pt x="38" y="83"/>
                  <a:pt x="35" y="89"/>
                </a:cubicBezTo>
                <a:close/>
                <a:moveTo>
                  <a:pt x="53" y="53"/>
                </a:moveTo>
                <a:cubicBezTo>
                  <a:pt x="50" y="51"/>
                  <a:pt x="50" y="51"/>
                  <a:pt x="50" y="51"/>
                </a:cubicBezTo>
                <a:cubicBezTo>
                  <a:pt x="53" y="46"/>
                  <a:pt x="56" y="40"/>
                  <a:pt x="60" y="34"/>
                </a:cubicBezTo>
                <a:cubicBezTo>
                  <a:pt x="63" y="36"/>
                  <a:pt x="63" y="36"/>
                  <a:pt x="63" y="36"/>
                </a:cubicBezTo>
                <a:cubicBezTo>
                  <a:pt x="60" y="42"/>
                  <a:pt x="56" y="48"/>
                  <a:pt x="53" y="53"/>
                </a:cubicBezTo>
                <a:close/>
                <a:moveTo>
                  <a:pt x="74" y="19"/>
                </a:moveTo>
                <a:cubicBezTo>
                  <a:pt x="70" y="17"/>
                  <a:pt x="70" y="17"/>
                  <a:pt x="70" y="17"/>
                </a:cubicBezTo>
                <a:cubicBezTo>
                  <a:pt x="74" y="11"/>
                  <a:pt x="78" y="5"/>
                  <a:pt x="81" y="0"/>
                </a:cubicBezTo>
                <a:cubicBezTo>
                  <a:pt x="85" y="2"/>
                  <a:pt x="85" y="2"/>
                  <a:pt x="85" y="2"/>
                </a:cubicBezTo>
                <a:cubicBezTo>
                  <a:pt x="81" y="7"/>
                  <a:pt x="77" y="13"/>
                  <a:pt x="74" y="19"/>
                </a:cubicBezTo>
                <a:close/>
              </a:path>
            </a:pathLst>
          </a:custGeom>
          <a:solidFill>
            <a:srgbClr val="5F3973">
              <a:alpha val="38000"/>
            </a:srgbClr>
          </a:solidFill>
          <a:ln w="28575" cmpd="sng">
            <a:solidFill>
              <a:srgbClr val="8D54A8">
                <a:alpha val="46000"/>
              </a:srgbClr>
            </a:solidFill>
            <a:prstDash val="solid"/>
          </a:ln>
        </p:spPr>
        <p:txBody>
          <a:bodyPr vert="horz" wrap="square" lIns="180900" tIns="90450" rIns="180900" bIns="90450" numCol="1" anchor="t" anchorCtr="0" compatLnSpc="1"/>
          <a:p>
            <a:endParaRPr lang="en-US" sz="3560" dirty="0">
              <a:latin typeface="Roboto" panose="02000000000000000000" pitchFamily="2" charset="0"/>
            </a:endParaRPr>
          </a:p>
        </p:txBody>
      </p:sp>
      <p:sp>
        <p:nvSpPr>
          <p:cNvPr id="69" name="Freeform 89"/>
          <p:cNvSpPr>
            <a:spLocks noEditPoints="1"/>
          </p:cNvSpPr>
          <p:nvPr/>
        </p:nvSpPr>
        <p:spPr bwMode="auto">
          <a:xfrm rot="21361983">
            <a:off x="3533775" y="1765300"/>
            <a:ext cx="590550" cy="590550"/>
          </a:xfrm>
          <a:custGeom>
            <a:avLst/>
            <a:gdLst>
              <a:gd name="T0" fmla="*/ 233362 w 68"/>
              <a:gd name="T1" fmla="*/ 10295 h 68"/>
              <a:gd name="T2" fmla="*/ 199044 w 68"/>
              <a:gd name="T3" fmla="*/ 209339 h 68"/>
              <a:gd name="T4" fmla="*/ 195612 w 68"/>
              <a:gd name="T5" fmla="*/ 216203 h 68"/>
              <a:gd name="T6" fmla="*/ 192180 w 68"/>
              <a:gd name="T7" fmla="*/ 216203 h 68"/>
              <a:gd name="T8" fmla="*/ 188749 w 68"/>
              <a:gd name="T9" fmla="*/ 216203 h 68"/>
              <a:gd name="T10" fmla="*/ 120113 w 68"/>
              <a:gd name="T11" fmla="*/ 188749 h 68"/>
              <a:gd name="T12" fmla="*/ 78931 w 68"/>
              <a:gd name="T13" fmla="*/ 229930 h 68"/>
              <a:gd name="T14" fmla="*/ 75499 w 68"/>
              <a:gd name="T15" fmla="*/ 233362 h 68"/>
              <a:gd name="T16" fmla="*/ 72068 w 68"/>
              <a:gd name="T17" fmla="*/ 233362 h 68"/>
              <a:gd name="T18" fmla="*/ 65204 w 68"/>
              <a:gd name="T19" fmla="*/ 223067 h 68"/>
              <a:gd name="T20" fmla="*/ 65204 w 68"/>
              <a:gd name="T21" fmla="*/ 164726 h 68"/>
              <a:gd name="T22" fmla="*/ 3432 w 68"/>
              <a:gd name="T23" fmla="*/ 140704 h 68"/>
              <a:gd name="T24" fmla="*/ 0 w 68"/>
              <a:gd name="T25" fmla="*/ 133840 h 68"/>
              <a:gd name="T26" fmla="*/ 3432 w 68"/>
              <a:gd name="T27" fmla="*/ 123545 h 68"/>
              <a:gd name="T28" fmla="*/ 219635 w 68"/>
              <a:gd name="T29" fmla="*/ 0 h 68"/>
              <a:gd name="T30" fmla="*/ 229930 w 68"/>
              <a:gd name="T31" fmla="*/ 0 h 68"/>
              <a:gd name="T32" fmla="*/ 233362 w 68"/>
              <a:gd name="T33" fmla="*/ 10295 h 68"/>
              <a:gd name="T34" fmla="*/ 212771 w 68"/>
              <a:gd name="T35" fmla="*/ 24023 h 68"/>
              <a:gd name="T36" fmla="*/ 27454 w 68"/>
              <a:gd name="T37" fmla="*/ 130408 h 68"/>
              <a:gd name="T38" fmla="*/ 68636 w 68"/>
              <a:gd name="T39" fmla="*/ 147567 h 68"/>
              <a:gd name="T40" fmla="*/ 181885 w 68"/>
              <a:gd name="T41" fmla="*/ 65204 h 68"/>
              <a:gd name="T42" fmla="*/ 120113 w 68"/>
              <a:gd name="T43" fmla="*/ 168158 h 68"/>
              <a:gd name="T44" fmla="*/ 185317 w 68"/>
              <a:gd name="T45" fmla="*/ 195612 h 68"/>
              <a:gd name="T46" fmla="*/ 212771 w 68"/>
              <a:gd name="T47" fmla="*/ 24023 h 6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5" y="55"/>
                  <a:pt x="35" y="55"/>
                  <a:pt x="35" y="55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2" y="68"/>
                  <a:pt x="22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7"/>
                  <a:pt x="19" y="66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  <a:moveTo>
                  <a:pt x="62" y="7"/>
                </a:moveTo>
                <a:cubicBezTo>
                  <a:pt x="8" y="38"/>
                  <a:pt x="8" y="38"/>
                  <a:pt x="8" y="38"/>
                </a:cubicBezTo>
                <a:cubicBezTo>
                  <a:pt x="20" y="43"/>
                  <a:pt x="20" y="43"/>
                  <a:pt x="20" y="43"/>
                </a:cubicBezTo>
                <a:cubicBezTo>
                  <a:pt x="53" y="19"/>
                  <a:pt x="53" y="19"/>
                  <a:pt x="53" y="19"/>
                </a:cubicBezTo>
                <a:cubicBezTo>
                  <a:pt x="35" y="49"/>
                  <a:pt x="35" y="49"/>
                  <a:pt x="35" y="49"/>
                </a:cubicBezTo>
                <a:cubicBezTo>
                  <a:pt x="54" y="57"/>
                  <a:pt x="54" y="57"/>
                  <a:pt x="54" y="57"/>
                </a:cubicBezTo>
                <a:lnTo>
                  <a:pt x="62" y="7"/>
                </a:lnTo>
                <a:close/>
              </a:path>
            </a:pathLst>
          </a:custGeom>
          <a:solidFill>
            <a:srgbClr val="5F3973">
              <a:alpha val="73000"/>
            </a:srgbClr>
          </a:solidFill>
          <a:ln>
            <a:noFill/>
          </a:ln>
        </p:spPr>
        <p:txBody>
          <a:bodyPr/>
          <a:p>
            <a:endParaRPr lang="en-US" sz="3560" dirty="0">
              <a:latin typeface="Roboto" panose="02000000000000000000" pitchFamily="2" charset="0"/>
            </a:endParaRPr>
          </a:p>
        </p:txBody>
      </p:sp>
      <p:pic>
        <p:nvPicPr>
          <p:cNvPr id="5" name="Picture 4" descr="TaeJune15 [Converted]-01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572260"/>
            <a:ext cx="2455545" cy="1965325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53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Oval 29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0592163" y="124776"/>
            <a:ext cx="1596553" cy="1574736"/>
            <a:chOff x="10618391" y="0"/>
            <a:chExt cx="1596553" cy="1574736"/>
          </a:xfrm>
          <a:solidFill>
            <a:srgbClr val="066DCA"/>
          </a:solidFill>
        </p:grpSpPr>
        <p:grpSp>
          <p:nvGrpSpPr>
            <p:cNvPr id="46" name="Group 45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  <a:grpFill/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  <a:grpFill/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Oval 52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1057275" y="1360805"/>
            <a:ext cx="16973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000">
                <a:solidFill>
                  <a:srgbClr val="8D54A8"/>
                </a:solidFill>
                <a:latin typeface="Arial Black" panose="020B0A04020102090204" charset="0"/>
                <a:cs typeface="Arial Black" panose="020B0A04020102090204" charset="0"/>
              </a:rPr>
              <a:t>BUILD</a:t>
            </a:r>
            <a:endParaRPr lang="en-IN" altLang="en-US" sz="3000">
              <a:solidFill>
                <a:srgbClr val="8D54A8"/>
              </a:solidFill>
              <a:latin typeface="Arial Black" panose="020B0A04020102090204" charset="0"/>
              <a:cs typeface="Arial Black" panose="020B0A040201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75230" y="2613660"/>
            <a:ext cx="5967730" cy="553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IN" altLang="en-US" sz="3000" cap="all">
                <a:solidFill>
                  <a:srgbClr val="8D54A8"/>
                </a:solidFill>
                <a:uFillTx/>
                <a:latin typeface="Arial Black" panose="020B0A04020102090204" charset="0"/>
                <a:cs typeface="Arial Black" panose="020B0A04020102090204" charset="0"/>
                <a:sym typeface="+mn-ea"/>
              </a:rPr>
              <a:t>Telegram ChatBot</a:t>
            </a:r>
            <a:endParaRPr lang="en-IN" altLang="en-US" sz="3000" cap="all">
              <a:solidFill>
                <a:srgbClr val="8D54A8"/>
              </a:solidFill>
              <a:uFillTx/>
              <a:latin typeface="Arial Black" panose="020B0A04020102090204" charset="0"/>
              <a:cs typeface="Arial Black" panose="020B0A0402010209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68655" y="3225165"/>
            <a:ext cx="12724765" cy="14173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21000"/>
              </a:prstClr>
            </a:outerShdw>
          </a:effectLst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GB" sz="3800" b="1" cap="all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 Black" panose="020B0A04020102090204" charset="0"/>
                <a:ea typeface="Noto Serif" panose="02020600060500020200" pitchFamily="18" charset="0"/>
                <a:cs typeface="Arial Black" panose="020B0A04020102090204" charset="0"/>
                <a:sym typeface="+mn-ea"/>
              </a:rPr>
              <a:t>with ChatGpt &amp; Python Programming</a:t>
            </a:r>
            <a:endParaRPr lang="en-GB" sz="3800" b="1" cap="all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 Black" panose="020B0A04020102090204" charset="0"/>
              <a:ea typeface="Noto Serif" panose="02020600060500020200" pitchFamily="18" charset="0"/>
              <a:cs typeface="Arial Black" panose="020B0A04020102090204" charset="0"/>
              <a:sym typeface="+mn-e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98830" y="4702810"/>
            <a:ext cx="4026535" cy="0"/>
          </a:xfrm>
          <a:prstGeom prst="line">
            <a:avLst/>
          </a:prstGeom>
          <a:ln w="22225">
            <a:solidFill>
              <a:srgbClr val="683E7D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2" name="Picture Placeholder 111" descr="Bir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417782" y="401719"/>
            <a:ext cx="1347956" cy="1429613"/>
          </a:xfrm>
          <a:prstGeom prst="rect">
            <a:avLst/>
          </a:prstGeom>
        </p:spPr>
      </p:pic>
      <p:pic>
        <p:nvPicPr>
          <p:cNvPr id="25" name="Picture Placeholder 111" descr="Bir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44782" y="528719"/>
            <a:ext cx="1347956" cy="1429613"/>
          </a:xfrm>
          <a:prstGeom prst="rect">
            <a:avLst/>
          </a:prstGeom>
        </p:spPr>
      </p:pic>
      <p:pic>
        <p:nvPicPr>
          <p:cNvPr id="26" name="Picture Placeholder 111" descr="Bir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71782" y="655719"/>
            <a:ext cx="1347956" cy="1429613"/>
          </a:xfrm>
          <a:prstGeom prst="rect">
            <a:avLst/>
          </a:prstGeom>
        </p:spPr>
      </p:pic>
      <p:pic>
        <p:nvPicPr>
          <p:cNvPr id="27" name="Picture Placeholder 111" descr="Bir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798782" y="782719"/>
            <a:ext cx="1347956" cy="1429613"/>
          </a:xfrm>
          <a:prstGeom prst="rect">
            <a:avLst/>
          </a:prstGeom>
        </p:spPr>
      </p:pic>
      <p:pic>
        <p:nvPicPr>
          <p:cNvPr id="28" name="Picture 27" descr="Bi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0" y="121920"/>
            <a:ext cx="643890" cy="682625"/>
          </a:xfrm>
          <a:prstGeom prst="rect">
            <a:avLst/>
          </a:prstGeom>
        </p:spPr>
      </p:pic>
      <p:pic>
        <p:nvPicPr>
          <p:cNvPr id="29" name="Picture 28" descr="63059-media-icons-telegram-twitter-blog-computer-soci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005" y="4820285"/>
            <a:ext cx="852170" cy="852170"/>
          </a:xfrm>
          <a:prstGeom prst="rect">
            <a:avLst/>
          </a:prstGeom>
        </p:spPr>
      </p:pic>
      <p:pic>
        <p:nvPicPr>
          <p:cNvPr id="31" name="Picture 30" descr="pngwing.com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465" y="4894580"/>
            <a:ext cx="703580" cy="703580"/>
          </a:xfrm>
          <a:prstGeom prst="rect">
            <a:avLst/>
          </a:prstGeom>
        </p:spPr>
      </p:pic>
      <p:pic>
        <p:nvPicPr>
          <p:cNvPr id="61" name="Picture 60" descr="ChatGPT_logo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7885" y="4899660"/>
            <a:ext cx="693420" cy="69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64636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5494655" y="3000375"/>
            <a:ext cx="9567545" cy="63804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81710" y="587375"/>
            <a:ext cx="406400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IN" altLang="en-US" sz="3500">
                <a:solidFill>
                  <a:srgbClr val="5F3973"/>
                </a:solidFill>
                <a:latin typeface="Arial Black" panose="020B0A04020102090204" charset="0"/>
                <a:cs typeface="Arial Black" panose="020B0A04020102090204" charset="0"/>
                <a:sym typeface="+mn-ea"/>
              </a:rPr>
              <a:t>Overview</a:t>
            </a:r>
            <a:endParaRPr lang="en-IN" altLang="en-US" sz="3500">
              <a:solidFill>
                <a:srgbClr val="5F3973"/>
              </a:solidFill>
              <a:latin typeface="Arial Black" panose="020B0A04020102090204" charset="0"/>
              <a:cs typeface="Arial Black" panose="020B0A04020102090204" charset="0"/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30" name="Oval 29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/>
          <p:nvPr/>
        </p:nvSpPr>
        <p:spPr>
          <a:xfrm>
            <a:off x="1027430" y="1642110"/>
            <a:ext cx="10066655" cy="3385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interested in building an AI-powered Telegram bot? Look no further! In this free 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class, we will explore how to build an intelligent Telegram bot using ChatGPT 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Python programming.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 GPT is a powerful language model that can understand natural language, generate 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text, and respond to queries in a conversational manner. In this class, we will explore 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integrate ChatGPT with Telegram API to create a bot that can answer questions, 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b="1">
                <a:solidFill>
                  <a:srgbClr val="4C2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recommendations, and engage in dynamic conversations.</a:t>
            </a:r>
            <a:endParaRPr lang="en-US" b="1">
              <a:solidFill>
                <a:srgbClr val="4C2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95375" y="1359535"/>
            <a:ext cx="3273425" cy="0"/>
          </a:xfrm>
          <a:prstGeom prst="line">
            <a:avLst/>
          </a:prstGeom>
          <a:ln w="63500">
            <a:solidFill>
              <a:srgbClr val="683E7D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0592163" y="124776"/>
            <a:ext cx="1596553" cy="1574736"/>
            <a:chOff x="10618391" y="0"/>
            <a:chExt cx="1596553" cy="1574736"/>
          </a:xfrm>
          <a:solidFill>
            <a:srgbClr val="066DCA"/>
          </a:solidFill>
        </p:grpSpPr>
        <p:grpSp>
          <p:nvGrpSpPr>
            <p:cNvPr id="61" name="Group 60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  <a:grpFill/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  <a:grpFill/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71" name="Oval 70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 descr="Bi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0" y="121920"/>
            <a:ext cx="643890" cy="68262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25270" y="5339715"/>
            <a:ext cx="231775" cy="231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57375" y="5371148"/>
            <a:ext cx="168910" cy="168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44395" y="5386070"/>
            <a:ext cx="139065" cy="1390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01570" y="5394008"/>
            <a:ext cx="123190" cy="123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42870" y="5417503"/>
            <a:ext cx="76200" cy="7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096635" y="-28575"/>
            <a:ext cx="6289675" cy="6887210"/>
          </a:xfrm>
          <a:prstGeom prst="rect">
            <a:avLst/>
          </a:prstGeom>
          <a:solidFill>
            <a:srgbClr val="68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/>
          </a:p>
        </p:txBody>
      </p:sp>
      <p:grpSp>
        <p:nvGrpSpPr>
          <p:cNvPr id="17" name="Group 16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30" name="Oval 29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617672" y="54249"/>
            <a:ext cx="1596553" cy="1574736"/>
            <a:chOff x="10618391" y="0"/>
            <a:chExt cx="1596553" cy="1574736"/>
          </a:xfrm>
          <a:solidFill>
            <a:schemeClr val="bg1"/>
          </a:solidFill>
        </p:grpSpPr>
        <p:grpSp>
          <p:nvGrpSpPr>
            <p:cNvPr id="9" name="Group 8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  <a:grpFill/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  <a:grpFill/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58" name="Oval 57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Box 26"/>
          <p:cNvSpPr txBox="1"/>
          <p:nvPr/>
        </p:nvSpPr>
        <p:spPr>
          <a:xfrm>
            <a:off x="6570980" y="1368425"/>
            <a:ext cx="5815965" cy="4808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Passionate about Data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Engineering, Big Data, and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Software Development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Languages: Scala, Python,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Golang, SQL, Hindi &amp; English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Frameworks/Tools: Airflow,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Kafka, Hadoop, Spark, Sqoop,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Hive, HBase, AWS, Snowflake,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70000"/>
              </a:lnSpc>
              <a:buClrTx/>
              <a:buSzTx/>
              <a:buFontTx/>
            </a:pP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Linux, GIT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81710" y="3553143"/>
            <a:ext cx="4308475" cy="1001395"/>
            <a:chOff x="1546" y="5203"/>
            <a:chExt cx="6785" cy="1577"/>
          </a:xfrm>
        </p:grpSpPr>
        <p:sp>
          <p:nvSpPr>
            <p:cNvPr id="28" name="Text Box 27"/>
            <p:cNvSpPr txBox="1"/>
            <p:nvPr/>
          </p:nvSpPr>
          <p:spPr>
            <a:xfrm>
              <a:off x="1739" y="5203"/>
              <a:ext cx="6400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IN" altLang="en-US" sz="5000">
                  <a:solidFill>
                    <a:srgbClr val="5F3973"/>
                  </a:solidFill>
                  <a:latin typeface="Arial Black" panose="020B0A04020102090204" charset="0"/>
                  <a:cs typeface="Arial Black" panose="020B0A04020102090204" charset="0"/>
                  <a:sym typeface="+mn-ea"/>
                </a:rPr>
                <a:t>About Me?</a:t>
              </a:r>
              <a:endParaRPr lang="en-IN" altLang="en-US" sz="5000">
                <a:solidFill>
                  <a:srgbClr val="5F3973"/>
                </a:solidFill>
                <a:latin typeface="Arial Black" panose="020B0A04020102090204" charset="0"/>
                <a:cs typeface="Arial Black" panose="020B0A04020102090204" charset="0"/>
                <a:sym typeface="+mn-ea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46" y="6780"/>
              <a:ext cx="6785" cy="0"/>
            </a:xfrm>
            <a:prstGeom prst="line">
              <a:avLst/>
            </a:prstGeom>
            <a:ln w="63500">
              <a:solidFill>
                <a:srgbClr val="683E7D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60" name="Picture 59" descr="white bird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8055" y="34290"/>
            <a:ext cx="840740" cy="84074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62785" y="1442085"/>
            <a:ext cx="1908810" cy="1969770"/>
            <a:chOff x="3091" y="2127"/>
            <a:chExt cx="3006" cy="3102"/>
          </a:xfrm>
        </p:grpSpPr>
        <p:pic>
          <p:nvPicPr>
            <p:cNvPr id="7" name="Picture 6" descr="asa-01"/>
            <p:cNvPicPr>
              <a:picLocks noChangeAspect="1"/>
            </p:cNvPicPr>
            <p:nvPr/>
          </p:nvPicPr>
          <p:blipFill>
            <a:blip r:embed="rId2">
              <a:alphaModFix amt="32000"/>
            </a:blip>
            <a:srcRect l="41215" t="44713" r="30898" b="41000"/>
            <a:stretch>
              <a:fillRect/>
            </a:stretch>
          </p:blipFill>
          <p:spPr>
            <a:xfrm>
              <a:off x="3707" y="3499"/>
              <a:ext cx="2390" cy="1731"/>
            </a:xfrm>
            <a:prstGeom prst="rect">
              <a:avLst/>
            </a:prstGeom>
          </p:spPr>
        </p:pic>
        <p:pic>
          <p:nvPicPr>
            <p:cNvPr id="13" name="Picture 12" descr="qwedwe-01"/>
            <p:cNvPicPr>
              <a:picLocks noChangeAspect="1"/>
            </p:cNvPicPr>
            <p:nvPr/>
          </p:nvPicPr>
          <p:blipFill>
            <a:blip r:embed="rId3">
              <a:alphaModFix amt="86000"/>
            </a:blip>
            <a:srcRect l="39801" t="44167" r="31919" b="40787"/>
            <a:stretch>
              <a:fillRect/>
            </a:stretch>
          </p:blipFill>
          <p:spPr>
            <a:xfrm rot="720000">
              <a:off x="3091" y="2127"/>
              <a:ext cx="2402" cy="1807"/>
            </a:xfrm>
            <a:prstGeom prst="rect">
              <a:avLst/>
            </a:prstGeom>
          </p:spPr>
        </p:pic>
        <p:pic>
          <p:nvPicPr>
            <p:cNvPr id="14" name="Picture 13" descr="63059-media-icons-telegram-twitter-blog-computer-social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" y="3930"/>
              <a:ext cx="868" cy="868"/>
            </a:xfrm>
            <a:prstGeom prst="rect">
              <a:avLst/>
            </a:prstGeom>
          </p:spPr>
        </p:pic>
        <p:pic>
          <p:nvPicPr>
            <p:cNvPr id="15" name="Picture 14" descr="pngwing.com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" y="3193"/>
              <a:ext cx="902" cy="902"/>
            </a:xfrm>
            <a:prstGeom prst="rect">
              <a:avLst/>
            </a:prstGeom>
          </p:spPr>
        </p:pic>
        <p:pic>
          <p:nvPicPr>
            <p:cNvPr id="61" name="Picture 60" descr="ChatGPT_logo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61" y="3709"/>
              <a:ext cx="606" cy="6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95 [Converted]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385" y="766445"/>
            <a:ext cx="3361690" cy="336169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096000" y="-675640"/>
            <a:ext cx="6934200" cy="7838440"/>
          </a:xfrm>
          <a:prstGeom prst="rect">
            <a:avLst/>
          </a:prstGeom>
          <a:solidFill>
            <a:srgbClr val="68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D"/>
          </a:p>
        </p:txBody>
      </p:sp>
      <p:grpSp>
        <p:nvGrpSpPr>
          <p:cNvPr id="17" name="Group 16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30" name="Oval 29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6581775" y="1981835"/>
            <a:ext cx="4064000" cy="2894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Python Programming</a:t>
            </a:r>
            <a:endParaRPr lang="en-US" sz="2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Telegram API</a:t>
            </a:r>
            <a:endParaRPr lang="en-US" sz="2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OpenAI API</a:t>
            </a:r>
            <a:endParaRPr lang="en-US" sz="2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Telegram Bot Father</a:t>
            </a:r>
            <a:endParaRPr lang="en-US" sz="2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21285" y="3600450"/>
            <a:ext cx="6540500" cy="1905000"/>
            <a:chOff x="-191" y="5412"/>
            <a:chExt cx="10300" cy="3000"/>
          </a:xfrm>
        </p:grpSpPr>
        <p:sp>
          <p:nvSpPr>
            <p:cNvPr id="7" name="Text Box 6"/>
            <p:cNvSpPr txBox="1"/>
            <p:nvPr/>
          </p:nvSpPr>
          <p:spPr>
            <a:xfrm>
              <a:off x="-191" y="5412"/>
              <a:ext cx="10300" cy="3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IN" altLang="en-US" sz="3500">
                  <a:solidFill>
                    <a:srgbClr val="5F3973"/>
                  </a:solidFill>
                  <a:latin typeface="Arial Black" panose="020B0A04020102090204" charset="0"/>
                  <a:cs typeface="Arial Black" panose="020B0A04020102090204" charset="0"/>
                  <a:sym typeface="+mn-ea"/>
                </a:rPr>
                <a:t>Skills &amp; expertise</a:t>
              </a:r>
              <a:endParaRPr lang="en-IN" altLang="en-US" sz="3500">
                <a:solidFill>
                  <a:srgbClr val="5F3973"/>
                </a:solidFill>
                <a:latin typeface="Arial Black" panose="020B0A04020102090204" charset="0"/>
                <a:cs typeface="Arial Black" panose="020B0A040201020902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IN" altLang="en-US" sz="3000">
                  <a:solidFill>
                    <a:srgbClr val="5F3973"/>
                  </a:solidFill>
                  <a:latin typeface="Arial Black" panose="020B0A04020102090204" charset="0"/>
                  <a:cs typeface="Arial Black" panose="020B0A04020102090204" charset="0"/>
                  <a:sym typeface="+mn-ea"/>
                </a:rPr>
                <a:t>(for this Project)</a:t>
              </a:r>
              <a:endParaRPr lang="en-IN" altLang="en-US" sz="3000">
                <a:solidFill>
                  <a:srgbClr val="5F3973"/>
                </a:solidFill>
                <a:latin typeface="Arial Black" panose="020B0A04020102090204" charset="0"/>
                <a:cs typeface="Arial Black" panose="020B0A04020102090204" charset="0"/>
                <a:sym typeface="+mn-ea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2985" y="7332"/>
              <a:ext cx="3948" cy="11"/>
            </a:xfrm>
            <a:prstGeom prst="line">
              <a:avLst/>
            </a:prstGeom>
            <a:ln w="63500">
              <a:solidFill>
                <a:srgbClr val="683E7D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0617672" y="54249"/>
            <a:ext cx="1596553" cy="1574736"/>
            <a:chOff x="10618391" y="0"/>
            <a:chExt cx="1596553" cy="1574736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  <a:grpFill/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  <a:grpFill/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47" name="Oval 46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 descr="white bird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055" y="34290"/>
            <a:ext cx="840740" cy="84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2490" y="845820"/>
            <a:ext cx="5367020" cy="76835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en-IN" altLang="en-US" sz="4000">
                <a:solidFill>
                  <a:srgbClr val="5F3973"/>
                </a:solidFill>
                <a:latin typeface="Arial Black" panose="020B0A04020102090204" charset="0"/>
                <a:ea typeface="+mn-ea"/>
                <a:cs typeface="Arial Black" panose="020B0A04020102090204" charset="0"/>
                <a:sym typeface="+mn-ea"/>
              </a:rPr>
              <a:t>P</a:t>
            </a:r>
            <a:r>
              <a:rPr lang="en-IN" altLang="en-US" sz="4000">
                <a:solidFill>
                  <a:srgbClr val="5F3973"/>
                </a:solidFill>
                <a:latin typeface="Arial Black" panose="020B0A04020102090204" charset="0"/>
                <a:ea typeface="+mn-ea"/>
                <a:cs typeface="Arial Black" panose="020B0A04020102090204" charset="0"/>
                <a:sym typeface="+mn-ea"/>
              </a:rPr>
              <a:t>r</a:t>
            </a:r>
            <a:r>
              <a:rPr lang="en-IN" altLang="en-US" sz="4000">
                <a:solidFill>
                  <a:srgbClr val="5F3973"/>
                </a:solidFill>
                <a:latin typeface="Arial Black" panose="020B0A04020102090204" charset="0"/>
                <a:ea typeface="+mn-ea"/>
                <a:cs typeface="Arial Black" panose="020B0A04020102090204" charset="0"/>
                <a:sym typeface="+mn-ea"/>
              </a:rPr>
              <a:t>oject</a:t>
            </a:r>
            <a:r>
              <a:rPr lang="en-IN" altLang="en-US" sz="4000">
                <a:solidFill>
                  <a:srgbClr val="5F3973"/>
                </a:solidFill>
                <a:latin typeface="Arial Black" panose="020B0A04020102090204" charset="0"/>
                <a:ea typeface="+mn-ea"/>
                <a:cs typeface="Arial Black" panose="020B0A04020102090204" charset="0"/>
                <a:sym typeface="+mn-ea"/>
              </a:rPr>
              <a:t> </a:t>
            </a:r>
            <a:r>
              <a:rPr lang="en-IN" altLang="en-US" sz="4000">
                <a:solidFill>
                  <a:srgbClr val="5F3973"/>
                </a:solidFill>
                <a:latin typeface="Arial Black" panose="020B0A04020102090204" charset="0"/>
                <a:ea typeface="+mn-ea"/>
                <a:cs typeface="Arial Black" panose="020B0A04020102090204" charset="0"/>
                <a:sym typeface="+mn-ea"/>
              </a:rPr>
              <a:t>Timeline</a:t>
            </a:r>
            <a:endParaRPr lang="en-IN" altLang="en-US" sz="4000">
              <a:solidFill>
                <a:srgbClr val="5F3973"/>
              </a:solidFill>
              <a:latin typeface="Arial Black" panose="020B0A04020102090204" charset="0"/>
              <a:ea typeface="+mn-ea"/>
              <a:cs typeface="Arial Black" panose="020B0A04020102090204" charset="0"/>
              <a:sym typeface="+mn-ea"/>
            </a:endParaRPr>
          </a:p>
        </p:txBody>
      </p:sp>
      <p:grpSp>
        <p:nvGrpSpPr>
          <p:cNvPr id="4" name="object 3"/>
          <p:cNvGrpSpPr/>
          <p:nvPr/>
        </p:nvGrpSpPr>
        <p:grpSpPr>
          <a:xfrm>
            <a:off x="1870414" y="2693480"/>
            <a:ext cx="8336280" cy="2614295"/>
            <a:chOff x="420074" y="1483170"/>
            <a:chExt cx="8336280" cy="2614295"/>
          </a:xfrm>
        </p:grpSpPr>
        <p:sp>
          <p:nvSpPr>
            <p:cNvPr id="5" name="object 4"/>
            <p:cNvSpPr/>
            <p:nvPr/>
          </p:nvSpPr>
          <p:spPr>
            <a:xfrm>
              <a:off x="420074" y="2790116"/>
              <a:ext cx="8336280" cy="0"/>
            </a:xfrm>
            <a:custGeom>
              <a:avLst/>
              <a:gdLst/>
              <a:ahLst/>
              <a:cxnLst/>
              <a:rect l="l" t="t" r="r" b="b"/>
              <a:pathLst>
                <a:path w="8336280">
                  <a:moveTo>
                    <a:pt x="0" y="0"/>
                  </a:moveTo>
                  <a:lnTo>
                    <a:pt x="8336099" y="0"/>
                  </a:lnTo>
                </a:path>
              </a:pathLst>
            </a:custGeom>
            <a:ln w="19049">
              <a:solidFill>
                <a:srgbClr val="611BB8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6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8674" y="2692170"/>
              <a:ext cx="196199" cy="195899"/>
            </a:xfrm>
            <a:prstGeom prst="rect">
              <a:avLst/>
            </a:prstGeom>
          </p:spPr>
        </p:pic>
        <p:sp>
          <p:nvSpPr>
            <p:cNvPr id="7" name="object 6"/>
            <p:cNvSpPr/>
            <p:nvPr/>
          </p:nvSpPr>
          <p:spPr>
            <a:xfrm>
              <a:off x="746774" y="1653470"/>
              <a:ext cx="0" cy="1038860"/>
            </a:xfrm>
            <a:custGeom>
              <a:avLst/>
              <a:gdLst/>
              <a:ahLst/>
              <a:cxnLst/>
              <a:rect l="l" t="t" r="r" b="b"/>
              <a:pathLst>
                <a:path h="1038860">
                  <a:moveTo>
                    <a:pt x="0" y="103870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9688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8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12" y="1581270"/>
              <a:ext cx="81724" cy="81724"/>
            </a:xfrm>
            <a:prstGeom prst="rect">
              <a:avLst/>
            </a:prstGeom>
          </p:spPr>
        </p:pic>
        <p:sp>
          <p:nvSpPr>
            <p:cNvPr id="10" name="object 8"/>
            <p:cNvSpPr/>
            <p:nvPr/>
          </p:nvSpPr>
          <p:spPr>
            <a:xfrm>
              <a:off x="2611024" y="2888075"/>
              <a:ext cx="0" cy="1137285"/>
            </a:xfrm>
            <a:custGeom>
              <a:avLst/>
              <a:gdLst/>
              <a:ahLst/>
              <a:cxnLst/>
              <a:rect l="l" t="t" r="r" b="b"/>
              <a:pathLst>
                <a:path h="1137285">
                  <a:moveTo>
                    <a:pt x="0" y="0"/>
                  </a:moveTo>
                  <a:lnTo>
                    <a:pt x="0" y="1136800"/>
                  </a:lnTo>
                </a:path>
              </a:pathLst>
            </a:custGeom>
            <a:ln w="19049">
              <a:solidFill>
                <a:srgbClr val="009688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33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0162" y="4015351"/>
              <a:ext cx="81724" cy="81724"/>
            </a:xfrm>
            <a:prstGeom prst="rect">
              <a:avLst/>
            </a:prstGeom>
          </p:spPr>
        </p:pic>
        <p:pic>
          <p:nvPicPr>
            <p:cNvPr id="34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12924" y="2692170"/>
              <a:ext cx="196199" cy="195899"/>
            </a:xfrm>
            <a:prstGeom prst="rect">
              <a:avLst/>
            </a:prstGeom>
          </p:spPr>
        </p:pic>
        <p:sp>
          <p:nvSpPr>
            <p:cNvPr id="35" name="object 11"/>
            <p:cNvSpPr/>
            <p:nvPr/>
          </p:nvSpPr>
          <p:spPr>
            <a:xfrm>
              <a:off x="4377300" y="1555370"/>
              <a:ext cx="0" cy="1137285"/>
            </a:xfrm>
            <a:custGeom>
              <a:avLst/>
              <a:gdLst/>
              <a:ahLst/>
              <a:cxnLst/>
              <a:rect l="l" t="t" r="r" b="b"/>
              <a:pathLst>
                <a:path h="1137285">
                  <a:moveTo>
                    <a:pt x="0" y="113680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9688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36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6437" y="1483170"/>
              <a:ext cx="81723" cy="81724"/>
            </a:xfrm>
            <a:prstGeom prst="rect">
              <a:avLst/>
            </a:prstGeom>
          </p:spPr>
        </p:pic>
        <p:pic>
          <p:nvPicPr>
            <p:cNvPr id="37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279199" y="2692170"/>
              <a:ext cx="196199" cy="195899"/>
            </a:xfrm>
            <a:prstGeom prst="rect">
              <a:avLst/>
            </a:prstGeom>
          </p:spPr>
        </p:pic>
        <p:sp>
          <p:nvSpPr>
            <p:cNvPr id="38" name="object 14"/>
            <p:cNvSpPr/>
            <p:nvPr/>
          </p:nvSpPr>
          <p:spPr>
            <a:xfrm>
              <a:off x="6143574" y="2888075"/>
              <a:ext cx="0" cy="1137285"/>
            </a:xfrm>
            <a:custGeom>
              <a:avLst/>
              <a:gdLst/>
              <a:ahLst/>
              <a:cxnLst/>
              <a:rect l="l" t="t" r="r" b="b"/>
              <a:pathLst>
                <a:path h="1137285">
                  <a:moveTo>
                    <a:pt x="0" y="0"/>
                  </a:moveTo>
                  <a:lnTo>
                    <a:pt x="0" y="1136800"/>
                  </a:lnTo>
                </a:path>
              </a:pathLst>
            </a:custGeom>
            <a:ln w="19049">
              <a:solidFill>
                <a:srgbClr val="009688"/>
              </a:solidFill>
            </a:ln>
          </p:spPr>
          <p:txBody>
            <a:bodyPr wrap="square" lIns="0" tIns="0" rIns="0" bIns="0" rtlCol="0"/>
            <a:p/>
          </p:txBody>
        </p:sp>
        <p:pic>
          <p:nvPicPr>
            <p:cNvPr id="39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2713" y="4015351"/>
              <a:ext cx="81723" cy="81724"/>
            </a:xfrm>
            <a:prstGeom prst="rect">
              <a:avLst/>
            </a:prstGeom>
          </p:spPr>
        </p:pic>
        <p:pic>
          <p:nvPicPr>
            <p:cNvPr id="40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5475" y="2692170"/>
              <a:ext cx="196199" cy="195899"/>
            </a:xfrm>
            <a:prstGeom prst="rect">
              <a:avLst/>
            </a:prstGeom>
          </p:spPr>
        </p:pic>
      </p:grpSp>
      <p:sp>
        <p:nvSpPr>
          <p:cNvPr id="41" name="object 17"/>
          <p:cNvSpPr txBox="1"/>
          <p:nvPr/>
        </p:nvSpPr>
        <p:spPr>
          <a:xfrm>
            <a:off x="2347170" y="2520119"/>
            <a:ext cx="2406650" cy="6013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spc="-105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sz="1800"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4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800" b="1" spc="-15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800" b="1" spc="-100" dirty="0">
                <a:latin typeface="Arial" panose="020B0604020202020204" pitchFamily="34" charset="0"/>
                <a:cs typeface="Arial" panose="020B0604020202020204" pitchFamily="34" charset="0"/>
              </a:rPr>
              <a:t>tup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-7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400" spc="-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all,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400" spc="-3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-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sz="1400" spc="-2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400" spc="-8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sz="1400" spc="-2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-4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400" spc="-4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8"/>
          <p:cNvSpPr txBox="1"/>
          <p:nvPr/>
        </p:nvSpPr>
        <p:spPr>
          <a:xfrm>
            <a:off x="4216514" y="5088861"/>
            <a:ext cx="2494280" cy="90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179705">
              <a:lnSpc>
                <a:spcPct val="115000"/>
              </a:lnSpc>
              <a:spcBef>
                <a:spcPts val="100"/>
              </a:spcBef>
            </a:pPr>
            <a:r>
              <a:rPr sz="1800" b="1" spc="-150" dirty="0">
                <a:latin typeface="Arial" panose="020B0604020202020204" pitchFamily="34" charset="0"/>
                <a:cs typeface="Arial" panose="020B0604020202020204" pitchFamily="34" charset="0"/>
              </a:rPr>
              <a:t>Intr</a:t>
            </a:r>
            <a:r>
              <a:rPr sz="1800" b="1" spc="-120" dirty="0">
                <a:latin typeface="Arial" panose="020B0604020202020204" pitchFamily="34" charset="0"/>
                <a:cs typeface="Arial" panose="020B0604020202020204" pitchFamily="34" charset="0"/>
              </a:rPr>
              <a:t>oduc</a:t>
            </a:r>
            <a:r>
              <a:rPr sz="1800" b="1" spc="-85" dirty="0">
                <a:latin typeface="Arial" panose="020B0604020202020204" pitchFamily="34" charset="0"/>
                <a:cs typeface="Arial" panose="020B0604020202020204" pitchFamily="34" charset="0"/>
              </a:rPr>
              <a:t>tion</a:t>
            </a:r>
            <a:r>
              <a:rPr sz="1800"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9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800" b="1" spc="-75" dirty="0">
                <a:latin typeface="Arial" panose="020B0604020202020204" pitchFamily="34" charset="0"/>
                <a:cs typeface="Arial" panose="020B0604020202020204" pitchFamily="34" charset="0"/>
              </a:rPr>
              <a:t>o  </a:t>
            </a:r>
            <a:r>
              <a:rPr sz="1800" b="1" spc="-95" dirty="0">
                <a:latin typeface="Arial" panose="020B0604020202020204" pitchFamily="34" charset="0"/>
                <a:cs typeface="Arial" panose="020B0604020202020204" pitchFamily="34" charset="0"/>
              </a:rPr>
              <a:t>Envi</a:t>
            </a:r>
            <a:r>
              <a:rPr sz="1800" b="1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800" b="1" spc="-125" dirty="0">
                <a:latin typeface="Arial" panose="020B0604020202020204" pitchFamily="34" charset="0"/>
                <a:cs typeface="Arial" panose="020B0604020202020204" pitchFamily="34" charset="0"/>
              </a:rPr>
              <a:t>onment</a:t>
            </a:r>
            <a:r>
              <a:rPr sz="1800"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2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800" b="1" spc="-100" dirty="0">
                <a:latin typeface="Arial" panose="020B0604020202020204" pitchFamily="34" charset="0"/>
                <a:cs typeface="Arial" panose="020B0604020202020204" pitchFamily="34" charset="0"/>
              </a:rPr>
              <a:t>ariables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-4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-5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</a:t>
            </a:r>
            <a:r>
              <a:rPr sz="1400" spc="-3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onment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4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ariables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9"/>
          <p:cNvSpPr txBox="1"/>
          <p:nvPr/>
        </p:nvSpPr>
        <p:spPr>
          <a:xfrm>
            <a:off x="5977814" y="2520119"/>
            <a:ext cx="2156460" cy="6013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spc="-175" dirty="0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-5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-7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400" spc="-4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400" spc="-1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ount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-6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tion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1400" spc="-4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4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20"/>
          <p:cNvSpPr txBox="1"/>
          <p:nvPr/>
        </p:nvSpPr>
        <p:spPr>
          <a:xfrm>
            <a:off x="7749085" y="5074818"/>
            <a:ext cx="2211070" cy="6013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spc="-24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800" b="1" spc="-9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800" b="1" spc="-140" dirty="0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sz="1800" b="1" spc="-1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800" b="1" spc="-155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1800"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14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1800" b="1" spc="-15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800" b="1" spc="-6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800"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1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800" b="1" spc="-16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800" b="1" spc="-100" dirty="0">
                <a:latin typeface="Arial" panose="020B0604020202020204" pitchFamily="34" charset="0"/>
                <a:cs typeface="Arial" panose="020B0604020202020204" pitchFamily="34" charset="0"/>
              </a:rPr>
              <a:t>ther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-4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</a:t>
            </a:r>
            <a:r>
              <a:rPr sz="1400" spc="-6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5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-2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4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400" spc="-2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400" spc="-3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16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5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spc="-3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46" name="Group 45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59" name="Oval 58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0592163" y="124776"/>
            <a:ext cx="1596553" cy="1574736"/>
            <a:chOff x="10618391" y="0"/>
            <a:chExt cx="1596553" cy="1574736"/>
          </a:xfrm>
          <a:solidFill>
            <a:srgbClr val="066DCA"/>
          </a:solidFill>
        </p:grpSpPr>
        <p:grpSp>
          <p:nvGrpSpPr>
            <p:cNvPr id="62" name="Group 61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  <a:grpFill/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  <a:grpFill/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grp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2" name="Oval 71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 descr="Bi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0" y="121920"/>
            <a:ext cx="643890" cy="68262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3338513" y="1671320"/>
            <a:ext cx="5514975" cy="0"/>
          </a:xfrm>
          <a:prstGeom prst="line">
            <a:avLst/>
          </a:prstGeom>
          <a:ln w="63500">
            <a:solidFill>
              <a:srgbClr val="683E7D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0" flipH="1" flipV="1">
            <a:off x="10644061" y="122619"/>
            <a:ext cx="1596553" cy="1574736"/>
            <a:chOff x="10618391" y="0"/>
            <a:chExt cx="1596553" cy="1574736"/>
          </a:xfrm>
        </p:grpSpPr>
        <p:grpSp>
          <p:nvGrpSpPr>
            <p:cNvPr id="8" name="Group 7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-1260475" y="3435985"/>
            <a:ext cx="14473555" cy="15995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/>
          <p:cNvSpPr txBox="1"/>
          <p:nvPr/>
        </p:nvSpPr>
        <p:spPr>
          <a:xfrm>
            <a:off x="3379470" y="3581400"/>
            <a:ext cx="655637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b="1" dirty="0">
                <a:solidFill>
                  <a:srgbClr val="683E7D"/>
                </a:solidFill>
                <a:latin typeface="Poppins" panose="00000500000000000000" pitchFamily="2" charset="0"/>
                <a:ea typeface="Noto Serif" panose="02020600060500020200" pitchFamily="18" charset="0"/>
                <a:cs typeface="Poppins" panose="00000500000000000000" pitchFamily="2" charset="0"/>
              </a:rPr>
              <a:t>Thank</a:t>
            </a:r>
            <a:r>
              <a:rPr lang="en-IN" altLang="en-GB" sz="7000" b="1" dirty="0">
                <a:solidFill>
                  <a:srgbClr val="683E7D"/>
                </a:solidFill>
                <a:latin typeface="Poppins" panose="00000500000000000000" pitchFamily="2" charset="0"/>
                <a:ea typeface="Noto Serif" panose="02020600060500020200" pitchFamily="18" charset="0"/>
                <a:cs typeface="Poppins" panose="00000500000000000000" pitchFamily="2" charset="0"/>
              </a:rPr>
              <a:t> </a:t>
            </a:r>
            <a:r>
              <a:rPr lang="en-GB" sz="7000" b="1" dirty="0">
                <a:solidFill>
                  <a:srgbClr val="683E7D"/>
                </a:solidFill>
                <a:latin typeface="Poppins" panose="00000500000000000000" pitchFamily="2" charset="0"/>
                <a:ea typeface="Noto Serif" panose="02020600060500020200" pitchFamily="18" charset="0"/>
                <a:cs typeface="Poppins" panose="00000500000000000000" pitchFamily="2" charset="0"/>
              </a:rPr>
              <a:t>you </a:t>
            </a:r>
            <a:r>
              <a:rPr lang="en-IN" altLang="en-GB" sz="7000" b="1" dirty="0">
                <a:solidFill>
                  <a:srgbClr val="683E7D"/>
                </a:solidFill>
                <a:latin typeface="Poppins" panose="00000500000000000000" pitchFamily="2" charset="0"/>
                <a:ea typeface="Noto Serif" panose="02020600060500020200" pitchFamily="18" charset="0"/>
                <a:cs typeface="Poppins" panose="00000500000000000000" pitchFamily="2" charset="0"/>
              </a:rPr>
              <a:t>!</a:t>
            </a:r>
            <a:endParaRPr lang="en-IN" altLang="en-GB" sz="7000" b="1" dirty="0">
              <a:solidFill>
                <a:srgbClr val="683E7D"/>
              </a:solidFill>
              <a:latin typeface="Poppins" panose="00000500000000000000" pitchFamily="2" charset="0"/>
              <a:ea typeface="Noto Serif" panose="02020600060500020200" pitchFamily="18" charset="0"/>
              <a:cs typeface="Poppins" panose="00000500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10800000">
            <a:off x="-67817" y="5253010"/>
            <a:ext cx="1596553" cy="1574736"/>
            <a:chOff x="10618391" y="0"/>
            <a:chExt cx="1596553" cy="1574736"/>
          </a:xfrm>
        </p:grpSpPr>
        <p:grpSp>
          <p:nvGrpSpPr>
            <p:cNvPr id="5" name="Group 4"/>
            <p:cNvGrpSpPr/>
            <p:nvPr/>
          </p:nvGrpSpPr>
          <p:grpSpPr>
            <a:xfrm>
              <a:off x="11273147" y="1064978"/>
              <a:ext cx="918853" cy="509758"/>
              <a:chOff x="6025561" y="2433446"/>
              <a:chExt cx="2257827" cy="61800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25561" y="2433446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822246" y="2449261"/>
                <a:ext cx="10847" cy="602192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>
              <a:off x="10753297" y="282965"/>
              <a:ext cx="105840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747873" y="478908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753297" y="689365"/>
              <a:ext cx="1450295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722075" y="1354684"/>
              <a:ext cx="1492869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11622464" y="845743"/>
              <a:ext cx="577371" cy="290712"/>
              <a:chOff x="6025561" y="2219090"/>
              <a:chExt cx="2257827" cy="8323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6025561" y="2232829"/>
                <a:ext cx="807532" cy="5358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833093" y="2219090"/>
                <a:ext cx="0" cy="83236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22246" y="3043417"/>
                <a:ext cx="1461142" cy="803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/>
            <p:cNvSpPr/>
            <p:nvPr/>
          </p:nvSpPr>
          <p:spPr>
            <a:xfrm>
              <a:off x="10618391" y="465280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sp>
          <p:nvSpPr>
            <p:cNvPr id="34" name="Oval 33"/>
            <p:cNvSpPr/>
            <p:nvPr/>
          </p:nvSpPr>
          <p:spPr>
            <a:xfrm>
              <a:off x="11089442" y="1005615"/>
              <a:ext cx="84261" cy="842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D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2005179" y="0"/>
              <a:ext cx="0" cy="28296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Bi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7638" y="1016635"/>
            <a:ext cx="1736725" cy="184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 Industry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B893C9"/>
      </a:accent3>
      <a:accent4>
        <a:srgbClr val="6C40F6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AI Industry">
      <a:majorFont>
        <a:latin typeface="Poppins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WPS Presentation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SimSun</vt:lpstr>
      <vt:lpstr>Wingdings</vt:lpstr>
      <vt:lpstr>Roboto</vt:lpstr>
      <vt:lpstr>Arial Black</vt:lpstr>
      <vt:lpstr>Noto Serif</vt:lpstr>
      <vt:lpstr>Poppins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Project Timeline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Pathfinder</dc:creator>
  <cp:lastModifiedBy>USER</cp:lastModifiedBy>
  <cp:revision>212</cp:revision>
  <dcterms:created xsi:type="dcterms:W3CDTF">2021-05-24T14:13:00Z</dcterms:created>
  <dcterms:modified xsi:type="dcterms:W3CDTF">2023-09-14T07:38:29Z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F54570869DDD40429D952861F7DB1E64_12</vt:lpwstr>
  </property>
  <property fmtid="{D5CDD505-2E9C-101B-9397-08002B2CF9AE}" pid="3" name="KSOProductBuildVer">
    <vt:lpwstr>1033-12.2.0.13208</vt:lpwstr>
  </property>
</Properties>
</file>